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9"/>
  </p:notesMasterIdLst>
  <p:sldIdLst>
    <p:sldId id="289" r:id="rId2"/>
    <p:sldId id="288" r:id="rId3"/>
    <p:sldId id="290" r:id="rId4"/>
    <p:sldId id="331" r:id="rId5"/>
    <p:sldId id="324" r:id="rId6"/>
    <p:sldId id="326" r:id="rId7"/>
    <p:sldId id="327" r:id="rId8"/>
    <p:sldId id="325" r:id="rId9"/>
    <p:sldId id="329" r:id="rId10"/>
    <p:sldId id="334" r:id="rId11"/>
    <p:sldId id="336" r:id="rId12"/>
    <p:sldId id="335" r:id="rId13"/>
    <p:sldId id="330" r:id="rId14"/>
    <p:sldId id="333" r:id="rId15"/>
    <p:sldId id="332" r:id="rId16"/>
    <p:sldId id="303" r:id="rId17"/>
    <p:sldId id="305" r:id="rId18"/>
    <p:sldId id="307" r:id="rId19"/>
    <p:sldId id="287" r:id="rId20"/>
    <p:sldId id="306" r:id="rId21"/>
    <p:sldId id="308" r:id="rId22"/>
    <p:sldId id="309" r:id="rId23"/>
    <p:sldId id="310" r:id="rId24"/>
    <p:sldId id="311" r:id="rId25"/>
    <p:sldId id="279" r:id="rId26"/>
    <p:sldId id="312" r:id="rId27"/>
    <p:sldId id="313" r:id="rId28"/>
    <p:sldId id="280" r:id="rId29"/>
    <p:sldId id="314" r:id="rId30"/>
    <p:sldId id="281" r:id="rId31"/>
    <p:sldId id="315" r:id="rId32"/>
    <p:sldId id="316" r:id="rId33"/>
    <p:sldId id="283" r:id="rId34"/>
    <p:sldId id="317" r:id="rId35"/>
    <p:sldId id="284" r:id="rId36"/>
    <p:sldId id="318" r:id="rId37"/>
    <p:sldId id="285" r:id="rId38"/>
    <p:sldId id="319" r:id="rId39"/>
    <p:sldId id="286" r:id="rId40"/>
    <p:sldId id="298" r:id="rId41"/>
    <p:sldId id="320" r:id="rId42"/>
    <p:sldId id="299" r:id="rId43"/>
    <p:sldId id="321" r:id="rId44"/>
    <p:sldId id="302" r:id="rId45"/>
    <p:sldId id="322" r:id="rId46"/>
    <p:sldId id="337" r:id="rId47"/>
    <p:sldId id="338" r:id="rId48"/>
    <p:sldId id="339" r:id="rId49"/>
    <p:sldId id="340" r:id="rId50"/>
    <p:sldId id="341" r:id="rId51"/>
    <p:sldId id="345" r:id="rId52"/>
    <p:sldId id="346" r:id="rId53"/>
    <p:sldId id="347" r:id="rId54"/>
    <p:sldId id="343" r:id="rId55"/>
    <p:sldId id="344" r:id="rId56"/>
    <p:sldId id="342" r:id="rId57"/>
    <p:sldId id="304" r:id="rId58"/>
    <p:sldId id="300" r:id="rId59"/>
    <p:sldId id="301" r:id="rId60"/>
    <p:sldId id="297" r:id="rId61"/>
    <p:sldId id="258" r:id="rId62"/>
    <p:sldId id="259" r:id="rId63"/>
    <p:sldId id="266" r:id="rId64"/>
    <p:sldId id="267" r:id="rId65"/>
    <p:sldId id="268" r:id="rId66"/>
    <p:sldId id="270" r:id="rId67"/>
    <p:sldId id="275" r:id="rId68"/>
    <p:sldId id="271" r:id="rId69"/>
    <p:sldId id="272" r:id="rId70"/>
    <p:sldId id="273" r:id="rId71"/>
    <p:sldId id="274" r:id="rId72"/>
    <p:sldId id="260" r:id="rId73"/>
    <p:sldId id="261" r:id="rId74"/>
    <p:sldId id="263" r:id="rId75"/>
    <p:sldId id="265" r:id="rId76"/>
    <p:sldId id="264" r:id="rId77"/>
    <p:sldId id="348" r:id="rId78"/>
  </p:sldIdLst>
  <p:sldSz cx="12192000" cy="6858000"/>
  <p:notesSz cx="6858000" cy="9144000"/>
  <p:embeddedFontLst>
    <p:embeddedFont>
      <p:font typeface="Ubuntu Mono" panose="020B0509030602030204" pitchFamily="49" charset="0"/>
      <p:regular r:id="rId80"/>
      <p:bold r:id="rId81"/>
      <p:italic r:id="rId82"/>
      <p:boldItalic r:id="rId83"/>
    </p:embeddedFont>
    <p:embeddedFont>
      <p:font typeface="等线" panose="02010600030101010101" pitchFamily="2" charset="-122"/>
      <p:regular r:id="rId84"/>
      <p:bold r:id="rId85"/>
    </p:embeddedFont>
    <p:embeddedFont>
      <p:font typeface="等线 Light" panose="02010600030101010101" pitchFamily="2" charset="-122"/>
      <p:regular r:id="rId86"/>
    </p:embeddedFont>
    <p:embeddedFont>
      <p:font typeface="方正小标宋简体" panose="03000509000000000000" pitchFamily="65" charset="-122"/>
      <p:regular r:id="rId8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66" autoAdjust="0"/>
  </p:normalViewPr>
  <p:slideViewPr>
    <p:cSldViewPr snapToGrid="0" showGuides="1">
      <p:cViewPr>
        <p:scale>
          <a:sx n="25" d="100"/>
          <a:sy n="25" d="100"/>
        </p:scale>
        <p:origin x="3018" y="18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5T13:33:50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15981 4921 0,'-18'0'31,"18"18"-31,0 0 16,0 17-16,0-18 0,0 19 16,0 52-16,0-53 15,0 0-15,0-17 0,0 35 0,0-35 16,0 105-16,0-70 16,0-18-16,0 1 0,0 17 0,0-1 15,0-16-15,-17 17 0,17-18 0,0 18 16,0-18-16,0 18 0,0 0 0,0 0 15,0 0-15,0 0 0,0 0 0,0-18 16,0 18-16,0 0 0,0-18 0,17 18 16,-17 0-16,0-18 0,0 18 15,0-18-15,0 1 0,0-1 0,0 18 16,0-18-16,0 0 0,0 18 0,18-17 16,-1 122-1,-17-122-15,18 16 0,-18 1 0,0 0 0,0 0 16,18 106-1,-18-106-15,17-18 0,-17 18 0,18 0 0,-18-18 16,18 124 0,-18-106-16,0 0 0,0 0 0,0 0 0,0-18 15,0 18-15,0 0 0,0 0 0,0 17 16,0-17-16,0 0 0,0 0 0,0 0 16,0 0-16,0 0 0,0 0 15,0 0-15,0 0 0,0-18 0,0 18 16,0 105-16,0-105 15,0 106-15,0-124 16,0 36-16,0-18 0,0 17 0,0-17 16,0 0-16,0 18 0,0-18 0,0 17 15,0-17-15,0 18 0,0-18 0,0 0 16,0 0-16,0 17 0,0-17 0,0 0 16,0 0-16,0 0 0,0 0 0,0-18 15,0 18-15,0 0 0,0 0 0,0 17 16,0-17-16,0 18 0,0-18 15,0 123 1,0-123-16,0 35 0,0-17 0,-18-18 0,18 17 16,-18-17-16,1-18 0,-1 18 0,18 0 15,-53 141-15,53-123 16,0-1-16,-17 1 0,-1-1 0,0-17 16,1 18-16,-1-18 0,18 0 0,-18 0 15,18-18-15,0 18 0,-17 0 0,-1 0 16,18-18-16,-18 18 0,18-18 0,0 18 15,0 0-15,0 0 0,-17 0 0,17 0 16,-18 17-16,1 1 0,17-18 0,-18 35 16,0-17-16,18-1 0,-17 1 15,-19 105 1,19-105-16,-1-19 0,0 1 0,1 18 0,17 0 16,-35-19-16,17 1 0,18 18 0,-18-1 15,1-17-15,-1 18 0,18-18 0,-18 0 16,1 17-16,-1-17 0,0 18 0,1-18 15,17 17-15,0-17 0,-18 18 0,18 17 16,0-35-16,-18 17 0,18 1 0,0-18 16,-17 17-16,17-17 0,-18 0 0,18 0 15,0 0-15,-17 0 0,-1 0 0,0 0 16,18 0-16,0 0 0,-17 70 16,17-70-16,0 18 15,0-1-15,0-17 0,0 0 0,0 0 16,0 0-16,-18-18 0,18 0 0,-18 1 15,18-1-15,0-17 0,0 35 0,0-18 16,0-18-16,0 36 0,0-35 0,0 17 16,0 1-16,0-19 0,0 18 0,0-17 15,0 17-15,0 1 0,0-1 0,0-17 16,0 17-16,0-17 0,0 17 0,0-18 16,0 19-16,0-1 0,0-17 0,0 17 15,0-17-15,0-1 0,0 18 16,0-17-16,0 0 0,0-1 0,18 1 15,-18 17-15,18-17 0,-1 0 0,-17-1 0,0 18 16,18-17-16,-18 17 0,18-17 0,-18 17 16,17-17-16,-17 17 0,0-17 0,35-1 15,-17 1-15,0 0 0,-1 17 0,1-17 16,0-1-16,17 1 0,-35 0 0,35-18 16,-17 17-16,17 1 0,-17 0 15,-1-18-15,19 17 0,-1 1 0,18-1 16,-18-17-16,18 18 0,0-18 0,18 35 15,-19-35-15,19 18 0,-18 17 0,35-35 16,-17 36-16,-18-19 0,17-17 0,18 0 16,-17 18-16,17-18 0,-17 17 0,17-17 15,-18 0-15,19 0 0,-19 0 0,18 0 16,-35 0-16,35 0 0,-17 0 0,17 0 16,-17 0-16,-1 0 0,19 0 0,-19 0 15,18 0-15,-35 0 0,35 0 0,-17 0 16,0 0-16,17 0 0,0 0 15,-18 0-15,1 0 0,17 0 0,-35 0 16,159 0-16,-124 0 16,-17 0-16,-1 0 0,1 18 0,-1-18 15,-17 35-15,18-17 0,-1-18 0,1 18 16,-1-1-16,1 1 0,-1 0 0,19-1 16,-19 1-16,18 0 0,-17 17 0,17-18 15,-17 19-15,17-36 0,-18 17 0,19 19 16,-19-36-16,1 17 0,17 19 0,-35-36 15,17 17-15,2206 1 172,-2223-36-172,0 1 0,17 17 16,-17-18-16,18-17 0,-18 35 16,0-18-16,17-17 0,-17 17 0,18-17 15,-19 17-15,1-17 0,-17 0 0,17 17 16,-18-35-16,18 35 0,-18-17 0,0 17 15,1-17-15,-1 0 0,0 17 0,0-17 16,-17 0-16,17-18 0,-17 18 0,17-18 16,1 0-16,-19 0 0,18 0 0,1 0 15,-1 0-15,0-18 0,-17 19 0,17-19 16,36-123 0,-18 106-16,-36 17 0,19-17 0,-19 17 0,1-17 15,0 0-15,-1 0 0,18 0 16,-35 17-16,36-17 0,-19-18 0,1 36 15,17-19-15,-17-16 0,17 16 0,-35 1 16,35-18-16,-17 18 0,17-18 0,-17 0 16,0 18-16,17-18 0,-17 1 0,17-19 15,-18 18-15,19 0 0,-19 1 0,19-1 16,70-318 0,-89 319-16,1-19 0,17 18 0,0 0 15,-17 1-15,17-1 0,-17 18 0,17-18 16,-35 0-16,18 18 0,-1-18 0,1 0 15,-18 0-15,0-17 0,0 17 0,0-18 16,0 1-16,0 0 0,0-1 16,0-264-16,0 265 15,0-19-15,0 19 0,0-18 0,0 17 16,0 19-16,0-19 0,-18 1 0,18-1 16,0 18-16,-17 0 0,17 1 0,-18-1 15,18 0-15,-17 18 0,-1 0 0,0-1 16,1 1-16,-1 18 0,0-19 0,1 1 15,-1 18-15,0-1 0,1 1 0,-1-1 16,1 0-16,17 1 0,-36-1 0,19 1 16,-1 17-16,0-18 0,1 1 0,17-1 15,-36 1-15,19-1 0,17 1 0,-36 17 16,19 0-16,17-18 0,-18 1 16,-17-1-16,17 18 0,-17-35 0,0 17 15,-1 18-15,1-17 0,-18-1 0,18 1 16,-18-1-16,0 1 0,18-1 0,-18 1 15,18-19-15,-18 36 0,0-17 0,0-1 16,18 1-16,-18 17 0,17-18 0,1 1 16,-18 17-16,0-18 0,18 18 0,0 0 15,0 1-15,-18-1 0,0 0 0,0 17 16,0-17-16,-18 18 0,1 0 0,-1-18 16,18 0-16,-35 0 0,18 0 0,-1 0 15,-17 0-15,0 1 0,17 16 0,-35-17 16,36 18-16,-19 0 0,1-18 15,18 35-15,-19-17 0,1 17 0,0-17 16,18-18-16,-19 0 0,1 18 0,0 17 16,0 1-16,0-19 0,-1 19 0,1-19 15,-18 36-15,18-17 0,0-18 0,0 35 16,0-36-16,-1 19 0,1-19 0,-18 19 16,18 17-16,0-36 0,0 19 0,-18-1 15,0 0-15,0 1 0,18-1 0,0-17 16,0 17-16,-18-17 0,35 35 0,-17-35 15,-18 17-15,18 18 0,18-35 0,-19 17 16,19 1-16,-36-19 0,35 36 0,-17-17 16,18-19-16,-1 36 0,1 0 15,-19-17-15,19-1 0,-1 0 0,1 18 16,-1 0-16,18 0 0,0 0 0,-17-17 16,-160 17-1,178 0-15,16 0 0,-17 0 0,0 0 16,18 0-16,-18 0 0,0 0 0,-17 0 15,-1 0-15,1 0 0,17 0 0,-36 0 16,19 0-16,-1 0 0,-17 0 16,18 0-16,-19 0 0,37 0 0,-37 0 0,19 0 15,17 0-15,-18 0 0,18 0 0,-17 0 16,17 0-16,0 0 0,0 0 0,0 0 16,-17 17-16,34-17 0,-17 18 15,-105 17-15,105-17 16,0 0-16,0-1 0,18-17 0,-18 18 15,17 0-15,-16-1 0,34-17 0,-17 0 16,-1 0-16,19 18 0,-19-1 0,19-17 16,17 18-16,-18-18 0,1 18 0,17-1 15,-18 1-15,0 0 0,1-1 16,-1 1-16,18 17 0,-35-17 16,17-1-16,18 1 0,-18 0 15,1-1-15,-1 1 0,18 0 16,0-1-1,-18 1 1,18 0 0,18 17-1,17-17-15,-17-1 16,17 18-16</inkml:trace>
  <inkml:trace contextRef="#ctx0" brushRef="#br0" timeOffset="1972.23">17145 13652 0,'-18'18'0,"18"0"15,-17-1-15,-1-17 0,0 36 0,1-36 16,-18 17-16,17 19 0,-17-19 0,17 19 16,-17-19-16,-1 1 0,1-1 15,0 19-15,0-19 0,-18 19 0,17-19 16,-17 19-16,18-19 0,-18 18 0,-17-17 15,-1 0-15,1-1 0,-19 1 0,19 0 16,-36-1-16,35 1 0,-17 0 0,0-1 16,0 1-16,0-18 0,-18 18 0,35-1 15,-17-17-15,0 18 0,-18-18 0,18 0 16,0 0-16,-1 0 0,1 0 0,0 0 16,-18-18-16,36 1 0,-18-1 0,-1-17 15,19 17-15,-18 0 0,17-17 0,0 17 16,1-17-16,-1 0 0,1 17 0,-1-35 15,1 18-15,17 0 0,0-1 16,0-16-16,0-1 0,0 17 0,0-17 16,0 18-16,36 0 0,-19-18 0,36 0 15,-53-70-15,53 70 16,-17-88-16,-1 105 16,18 1-16,0 0 0,0-18 0,0 35 15,0-17-15,0 0 0,0-1 0,0 1 16,0-18-1,0 35-15,18 1 0,-1-1 0,-17 36 188,0-1-188,0 1 16,-17 53-16,-1-36 15,1 71-15,17-71 16,-18 0-16,0 1 0,18-1 0,-17-17 15,17 34-15,-18-16 0,-17-1 0,35 0 16,-36 18-16,19-18 0,-1-17 0,1 17 16,-1-17-16,0 17 0,1-17 0,-1-18 15,18 53 1,-18-53-16,18-18 94</inkml:trace>
  <inkml:trace contextRef="#ctx0" brushRef="#br0" timeOffset="2482.83">13194 12665 0,'18'0'47,"-18"17"-47,17 1 0,18 17 16,71 53-16,-88-52 15,17-1-15,18 18 0,0-18 0,0 1 16,0-1-16,0 0 0,0 0 0,0 1 16,0 17-16,17-18 0,1 0 0,-1 0 15,-17 18-15,-18-35 0,18 17 0,-17 0 16,-1-17-16,18 17 0,-36-17 0,19 17 16,-36-17-16,17-18 0,1 18 15,0-1-15,-18 1 0,0-36 63,0 1-63,0-1 15</inkml:trace>
  <inkml:trace contextRef="#ctx0" brushRef="#br0" timeOffset="11297.93">4216 9155 0,'17'0'0,"1"0"0,0 0 15,-1 0-15,1 0 0,0 0 16,34 0-16,1 0 0,0 17 0,0 1 16,0-18-16,18 18 0,-1-1 0,1 1 15,-1-18-15,160 17 16,-142-17-16,0 0 0,177 0 15,-177 0-15,-18 0 0,36-17 16,-35 17-16,17-18 0,-18-17 0,19 35 16,-19-35-16,1 17 0,-1 0 0,-17 1 15,18-1-15,-18 0 0,-18-17 0,18 17 16,-18-17-16,1 18 0,-1-19 16,0-70-16,-17 89 15,-18-124-15,0 70 16,0 1-16,0-1 0,0 18 0,0 0 15,-53-158-15,35 158 16,-17-18-16,17 1 0,-17 17 0,0 0 16,-1 0-16,1-18 0,-18 18 0,18 0 15,0 0-15,-18-17 0,0 17 0,-18 0 16,1 0-16,-1 0 0,-17 18 0,17-18 16,-17 0-16,18 18 0,-19 0 0,19-18 15,-18 0-15,17 17 0,-17-16 16,17-1-16,-17 35 0,18-17 0,-19 35 15,1-36-15,18 19 0,-19-1 0,19 1 16,-18-1-16,17 0 0,18 1 0,-17 17 16,-107 0-16,124 0 15,1 17-15,-1 1 0,-18-18 0,18 0 16,-123 53-16,88-36 16,35 19-16,-36-36 0,19 17 0,-1 19 15,1-36-15,-1 35 0,-17-17 0,17-1 16,19 1-16,-19-1 0,0 1 0,1 17 15,17 1-15,0-1 0,18 0 0,-18 18 16,18-18-16,-1-17 0,-17 17 16,-52 53-16,87-52 15,0-1-15,1-17 0,-1 35 0,-17-18 16,35-17-16,-18 34 0,0-16 0,18-1 16,-17 106-16,17-88 15,0 0-15,0 0 0,0 0 0,0 0 16,0 0-16,0-18 0,0 18 0,0 0 15,0-18-15,17 0 0,1 18 0,0-18 16,-18-17-16,0 17 0,17-17 0,-17 0 16,18-1-16,0 1 0,-18 0 15,17-1 1,-17 1-16,18-18 0,0 35 16,-18-17-16,17-1 0,1 19 15,-1-19-15,1 19 0,0-36 0,-1 53 16,1-36-16,17 18 0,-17-17 0,17 17 15,0 1-15,-17-19 0,0 19 0,17-19 16,-17 18-16,17-17 0,-17 0 0,-1-1 16,1 1-16,0-18 0,17 18 0,-35-1 15,17 1-15,19-18 0,-36 18 0,35-1 16,-17 1-16,-1-18 0,1 0 0,0 18 16,-1-1-16,1 1 0,-1-18 0,36 35 15,-17-35 1,-19 18-16,19-18 0,-19 17 0,18 1 15,-17 0-15,17-18 0,-17 0 0,0 17 16,70 19 0,-71-36-16,1 0 0,0 0 0,17 0 15,-17 0 1</inkml:trace>
  <inkml:trace contextRef="#ctx0" brushRef="#br0" timeOffset="12217.14">2910 9190 0,'-17'35'16,"17"-17"-16,0-1 0,-18 19 16,-35 52-16,36-53 15,-19 106-15,19-105 16,-1 16-16,18 1 0,0 18 0,-18-18 15,1 176 1,17-141-16,0-17 0,0 17 0,0 18 0,0-18 16,0 230-16,0-213 15,17 1-15,1 0 0,35 18 0,-35-19 16,17 1-16,-17 0 0,17 18 0,0-19 16,-17 19-16,17-18 0,-17 0 0,17 17 15,0-17-15,18 0 0,0 0 0,18-1 16,-1 1-16,-17 0 0,18 0 0,-1 17 15,1-34-15,-1 34 0,18-17 16,-17-18-16,17 18 0,-17 0 0,17-18 16,18 0-16,0 0 0,-1-17 0,1 17 15,0-17-15,18 17 0,17 0 0,-35 0 16,299 159-16,-281-176 16,-18 17-16,-1-18 0,19 19 0,-1-36 15,1 17-15,-18 1 0,35-1 0,-18-17 16,1 0-16,17 0 0,0-18 0,0 1 15,0-1-15,18 0 0,-18 0 0,0 1 16,0-1-16,0 0 0,-17 0 0,17 1 16,-18-19-16,18 36 0,-17-17 0,-18-19 15,17 18-15,-17-17 0,0 0 16,0 17-16,0 0 0,-1-17 0,1 17 16,229 36-16,-229-36 15,0-17-15,0 17 0,0-17 0,0-1 16,-18 1-16,18 0 0,-18 17 0,18-18 15,211 36 1,-229-35-16,18 17 0,0-35 0,0 18 0,0 17 16,-1-35-16,1 18 0,-17 17 0,-1-35 15,18 0-15,-36 0 0,18 18 0,0-18 16,-17 0-16,17 0 0,-17 0 0,-1 0 16,19 0-16,-37 0 0,37 0 15,87 0-15,-123 0 16,18 0-16,-19 0 0,19 0 0,0 0 15,87 35 1,-105-35-16,0 18 0,0-18 0,0 0 0,0 0 16,-18 0-16,0 0 0,1 17 0,-1-17 15,18 0 1,-35 0-16</inkml:trace>
  <inkml:trace contextRef="#ctx0" brushRef="#br0" timeOffset="12854.57">12841 16069 0,'18'0'0,"17"0"15,36 0-15,-18 35 16,-1-17-16,1-18 0,18 18 0,-1-1 15,19 1-15,-19-1 0,36 19 0,-35-19 16,17 19-16,0-36 0,-17 35 0,17-17 16,-18-1-16,-17 1 0,0 0 0,0-18 15,-18 17-15,-17-17 0,0 18 16,-1-18-16,1 0 0,-18 17 31,-35-17-15,17 18-1,-35 17-15,0-35 16,18 0-16,-18 18 0,-18 0 0,18-1 16,-17 1-16,-18 0 0,-1-1 0,19 18 15,-36-17-15,36 0 0,-19-1 0,19 1 16,-18 17-16,17-17 0,-17 0 0,35-1 16,0 1-16,0-18 0,18 18 0,17-18 15,-17 17-15,17-17 0,18 18 16,-17-18-16,17 17 78,0 1-78,0 0 0,0-1 16,0 1-16,0 0 0,0 17 0,0-17 15,0 17-15,0-18 0,0 1 0,0 0 16,0-1-16,0 1 0,0 0 15,0-1-15,0 1 0,0 0 16</inkml:trace>
  <inkml:trace contextRef="#ctx0" brushRef="#br0" timeOffset="14608.24">6879 12929 0,'0'0'0,"35"18"15,-17-18-15,17 18 0,1 17 0,-1-35 16,0 18-16,0-1 0,18 1 0,0-18 16,-17 35-16,34-17 0,1-18 0,-18 17 15,35 1-15,-18 0 0,1-1 16,17 1-16,-17-18 0,17 0 0,-18 0 15,89 0-15,-88 0 0,-1 0 16,-17-18-16,0 1 0,0-1 0,-35 0 16,17 1-16,-17 17 0,-1-18 0,1 0 15,-18 1-15,0-1 0,0 1 16,17-1-16,-17-35 16,18 18-16,-18 17 0,18-17 0,-18 17 15,0-17-15,0 17 0,0-17 0,0 17 16,0 1-16,0-19 0,0 1 15,-18 17-15,0 1 0,18-18 0,-17-1 16,17 19-16,0-1 16,-18 0-16,18 1 0,0-19 0,0 19 15,-17-1-15,17-17 0,-18 17 0,18 1 16,0-36-16,-18 35 16,1 0-16,17 1 0,-18-1 15,18 0 1,-18 1-16,1-1 0,-1 18 0,18-35 15,-18 17-15,1 1 0,-1-19 0,18 19 16,-35-19-16,17 1 0,1 18 0,-1-19 16,0 19-16,-17-19 0,17 19 0,1-1 15,-18 0-15,17 1 0,-17-1 0,17 1 16,-17-1-16,17 0 0,-17 1 16,17-1-16,1 18 0,-1-18 0,-17 1 15,-36-19-15,53 19 16,-17 17-16,0-18 0,0 18 0,-1-18 15,1 1-15,0 17 0,-1 0 0,1 0 16,18-18-16,-36 18 0,35 0 0,-17 0 16,-1 0-16,19 0 0,-36 0 0,35 0 15,-17 0-15,17 0 0,-17 18 0,-18-1 16,18 1-16,0-18 0,-1 0 0,1 18 16,0-1-16,-1-17 0,1 18 0,18-18 15,-19 0-15,19 18 0,-19-1 16,19 1-16,-19-18 0,19 18 0,-18 17 15,17-35-15,-35 35 0,18-17 0,-1-1 16,1 19-16,-18-19 0,18 19 0,0 17 16,-1-36-16,-17 18 0,18-17 0,18 17 15,-36-17-15,35 0 0,0-1 0,1 19 16,-1-19-16,0 36 0,1-35 0,17 17 16,0 0-16,-18 1 0,18 16 0,0-16 15,0 17-15,0-18 0,0 0 0,0 1 16,0 16-16,18-16 0,-1-1 0,19 0 15,-36-17-15,17 17 0,19-17 0,-36-1 16,17 1-16,19-18 0,-1 18 0,-18 17 16,19-35-16,-19 0 0,19 18 15,17-1-15</inkml:trace>
  <inkml:trace contextRef="#ctx0" brushRef="#br0" timeOffset="15403.45">7620 13123 0,'35'0'0,"-35"36"15,18-36-15,17 35 0,-35-17 16,35 17-16,-17-18 0,17 19 0,-17-19 16,35 36-16,-18-17 0,1-1 0,-1 18 15,0-18-15,18 18 0,-18 17 0,18-17 16,-18 0-16,18 18 0,-17-1 0,-1-17 16,0 18-16,18-1 0,0 1 0,0 17 15,0-17-15,-18 17 0,36 0 0,-18 0 16,0 1-16,17-1 0,-17 0 15,0 18-15,17-18 0,-17-17 0,0-1 16,124 177-16,-107-194 16,18 35-16,-17-17 0,17-1 0,-35 18 15,53-35-15,-36 18 0,19-1 0,-1-17 16,-18 18-16,195 123 16,-177-141-16,-17 0 0,35 17 0,-36-17 15,18 0-15,1 0 0,-19 0 0,1 0 16,17-18-16,-18 1 0,1 16 0,0-16 15,-1 17-15,18 0 0,-35-18 0,18 0 16,-1 0-16,1 1 0,-1-19 16,19 19-16,-19-19 0,18-17 0,-35 18 15,35 17-15,-17-35 0,0 18 0,-1 17 16,1-35-16,17 35 0,-18-17 0,1 0 16,0-1-16,-1 1 0,-17-18 0,18 0 15,-1 17-15,-17 1 0,18 0 0,-18-18 16,17 17-16,1 19 0,-1-36 0,-17 17 15,0 19-15,18-36 0,-1 17 0,1 1 16,-1 0-16,1-1 0,-1 1 0,-17-1 16,0 1-16,35 0 0,-35-1 0,18-17 15,-18 0-15,0 0 0,-18 18 0,0-18 16,1 0-16,16 0 0,-34 0 16,53 0-16,-54 0 15,-17-18-15,18 18 16,0 0-16,-1 0 15,1 0-15,-1 0 0,1 0 16,0 0-16,17 0 0,-17 0 16,-1 0-16,1 0 15,-18-17 1,0-1-16,0 0 0,0 1 16,0-1-16,0 1 0</inkml:trace>
  <inkml:trace contextRef="#ctx0" brushRef="#br0" timeOffset="15943.3">14429 17392 0,'35'0'16,"-17"0"-16,17 0 15,53 0-15,-53 18 16,18-18-16,0 17 0,-18 1 0,18-18 16,0 0-16,0 0 0,-18 17 0,18 1 15,0 0-15,-17-18 0,16 0 0,1 35 16,-17-35-16,-19 18 0,19-18 0,-19 0 15,-17 17-15,18-17 0,-18 18 32,0 0-17,-18-18 1,18 17-16,-17 1 0,-1 0 16,-53 17-16,54-18 15,-19-17-15,1 18 0,18 0 0,-19-1 16,19 1-16,-19 17 0,1-35 0,0 18 15,-18 0-15,35-1 0,-17-17 0,0 0 16,17 0-16,-17 18 0,17-18 0,0 17 16,1-17-16,-1 0 0,1 0 15,-1 0-15,0 0 32,1 0-1,-1-17-16,0-1-15</inkml:trace>
  <inkml:trace contextRef="#ctx0" brushRef="#br0" timeOffset="18116.12">10548 11571 0,'0'0'0,"35"0"0,1 0 0,17 18 16,-1-1-16,1 1 0,0-18 0,0 35 16,35-35-16,-17 18 0,17-18 0,0 0 15,1 0-15,16 0 0,1 0 0,18 0 16,387 0-1,-387 0-15,17 0 0,-18 0 0,18 0 16,0 0-16,1 0 0,-1 0 0,-18 0 16,18 0-16,-35 0 0,18 0 0,-1 0 15,1 0-15,-19 0 0,1 0 0,0 0 16,0-35-16,0 17 0,-18-35 16,18 35-16,-36-17 0,36 18 0,-53-19 15,18 1-15,-1 17 0,1-35 0,-18 18 16,-18 0-16,18 0 0,-18-18 0,0 35 15,18-17-15,-35-1 0,0 19 0,-1-18 16,18-1-16,-17 1 0,-18-18 0,18 18 16,-1-18-16,1 0 0,-18 0 0,18 0 15,-18 0-15,17-17 0,1 17 0,-18 0 16,0-18-16,0 1 0,0-1 0,0 18 16,0-17-16,0-1 0,-18 1 0,18 17 15,-17-18-15,-1 1 0,18 17 0,-18 0 16,-17-18-16,0 18 0,0 0 0,-1 0 15,-17 1-15,0-1 0,1 0 16,-1 0-16,-18 0 0,-17 0 0,35 0 16,-35 0-16,17 18 0,-17-18 0,17 18 15,-17-1-15,0-17 0,0 36 0,-18-1 16,-176-52 0,194 34-16,-18 19 0,0 17 0,0-18 0,0 18 15,0-18-15,1 18 0,-1-17 0,-18 17 16,-17 0-16,35 0 0,-17 0 0,-18 0 15,17 0-15,-17 0 0,0 0 0,18 0 16,-36 0-16,35 0 0,-17 0 0,0 0 16,18 0-16,-36 0 0,53 0 15,-35 17-15,18 19 0,-1-19 0,-17 19 16,35-19-16,0 19 0,0-1 0,1-18 16,-1 19-16,18-19 0,17 19 0,-17-19 15,17 1-15,1 17 0,-1-17 0,1 17 16,17 18-16,0-35 0,0 17 0,18 18 15,-18-18-15,35 18 0,-35-18 0,35 18 16,-17 0-16,18 0 0,-19 0 0,1 0 16,17 0-16,1-18 0,-19 18 0,19 0 15,-18-18-15,17 36 0,-17-18 0,35 0 16,-18 0-16,-17-1 0,35 19 16,0-18-16,-18 0 0,0 0 0,1-18 15,17 18-15,0 0 0,0-18 0,0 0 16,0 1-16,0 17 0,0-18 0,0-17 15,0 17-15,0-18 0,0 19 0,0-19 16,0 1-16,0 17 0,17-17 16,-17 0-16,0-1 0,18-17 15,0 0-15,-18 18 0,0-1 0,17 1 16,1-18-16,0 18 0,-1 17 0,19-35 16,-1 35-16,0-17 0,0 17 15,18 0-15,0 1 0,18-1 0,-18 0 0,17 1 16,1-1-16,-18 0 0,35 0 0,-18 1 15,1-19-15,0 19 0,-1-19 16,1 19-16,-1-19 0,1 1 0,-18 17 16,0-35-16,0 18 0,-1-1 0,1 1 15,0-18-15,-17 0 0,-19 18 0,36-1 16,88 1 0,-123 0-16,0-18 0,-1 17 0,1-17 15,-1 0-15,1 0 0,0 0 16,-1 0-1,1 0-15,0 0 16,-1 0-16,1 0 16,0 0-16,-1 0 15,18 0-15,-17 18 0</inkml:trace>
  <inkml:trace contextRef="#ctx0" brushRef="#br0" timeOffset="20939.39">14482 11765 0,'0'18'15,"0"-1"-15,0 1 0,0 0 0,0 17 16,17 0-16,1 1 0,-18 16 0,17 1 16,1 0-16,-18-17 0,18 16 0,-1 1 15,1-17-15,0-1 0,-1 18 0,1-18 16,17 0-16,-35 1 0,35-1 16,18 71-16,-35-89 15,-18 36-15,18-35 0,-1 17 0,-17 18 16,36 88-16,-19-88 15,1 0-15,-18 0 0,17 18 0,19-18 16,-36 17-16,35 1 0,-17-1 0,-18-17 16,17 0-16,1 18 0,0-19 0,-1 1 15,19 0-15,-36 0 0,17-17 0,18 16 16,-35 1-16,18 0 0,0-17 0,-1-1 16,-17 18-16,18-18 0,17 18 0,-35 0 15,0 0-15,36 0 0,-19 0 0,-17 17 16,18 1-16,-1-18 0,1 17 15,0 1-15,-1-1 0,1 1 0,0-18 16,-1 0-16,1 0 0,-18 0 0,0-1 16,18 1-16,-1 0 0,-17-17 0,18-1 15,-18 0-15,0 18 0,0-18 0,0 1 16,0-1-16,0 0 0,0-17 0,0 35 16,0-36-16,18 19 0,-18-1 0,0 0 15,0 0-15,17 18 0,1-35 0,-18 17 16,0 1-16,0-19 0,17 18 0,-17-17 15,18 17-15,-18 1 0,18-1 0,-18-17 16,0 17-16,0-18 0,17 19 16,-17-1-16,0-17 0,0 35 0,0-18 15,18 0-15,0 18 0,-18 0 0,17 0 16,1 0-16,-18 0 0,18 0 0,-18 0 16,17 123-16,1-123 15,-1 0-15,-17 0 0,0-18 0,0 0 16,0 53-16,0-70 15,0 0-15,0-1 16,18-17 0,0 0-1,-18 18 79,0 0-78</inkml:trace>
  <inkml:trace contextRef="#ctx0" brushRef="#br0" timeOffset="21409.69">15593 17092 0,'0'35'47,"0"-17"-31,0 70-1,17-70-15,1-1 0,-18 1 0,18 35 0,-18-35 16,17 17-16,-17-17 0,18 17 0,0-18 16,-18 1-16,0 0 0,35 17 0,-35-17 15,53 35-15,-36-18 16,-17-17-16,18-18 0,0 17 16,-18-34 62,17 17-78,-17-18 0,0 0 0,0 1 15,0-19-15,18 19 0,-18-36 16,18 35-16,-1-17 0,-17 0 0,0-1 16,36-105-16,-19 106 15,-17-18-15,18 18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5T13:33:50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15981 4921 0,'-18'0'31,"18"18"-31,0 0 16,0 17-16,0-18 0,0 19 16,0 52-16,0-53 15,0 0-15,0-17 0,0 35 0,0-35 16,0 105-16,0-70 16,0-18-16,0 1 0,0 17 0,0-1 15,0-16-15,-17 17 0,17-18 0,0 18 16,0-18-16,0 18 0,0 0 0,0 0 15,0 0-15,0 0 0,0 0 0,0-18 16,0 18-16,0 0 0,0-18 0,17 18 16,-17 0-16,0-18 0,0 18 15,0-18-15,0 1 0,0-1 0,0 18 16,0-18-16,0 0 0,0 18 0,18-17 16,-1 122-1,-17-122-15,18 16 0,-18 1 0,0 0 0,0 0 16,18 106-1,-18-106-15,17-18 0,-17 18 0,18 0 0,-18-18 16,18 124 0,-18-106-16,0 0 0,0 0 0,0 0 0,0-18 15,0 18-15,0 0 0,0 0 0,0 17 16,0-17-16,0 0 0,0 0 0,0 0 16,0 0-16,0 0 0,0 0 15,0 0-15,0 0 0,0-18 0,0 18 16,0 105-16,0-105 15,0 106-15,0-124 16,0 36-16,0-18 0,0 17 0,0-17 16,0 0-16,0 18 0,0-18 0,0 17 15,0-17-15,0 18 0,0-18 0,0 0 16,0 0-16,0 17 0,0-17 0,0 0 16,0 0-16,0 0 0,0 0 0,0-18 15,0 18-15,0 0 0,0 0 0,0 17 16,0-17-16,0 18 0,0-18 15,0 123 1,0-123-16,0 35 0,0-17 0,-18-18 0,18 17 16,-18-17-16,1-18 0,-1 18 0,18 0 15,-53 141-15,53-123 16,0-1-16,-17 1 0,-1-1 0,0-17 16,1 18-16,-1-18 0,18 0 0,-18 0 15,18-18-15,0 18 0,-17 0 0,-1 0 16,18-18-16,-18 18 0,18-18 0,0 18 15,0 0-15,0 0 0,-17 0 0,17 0 16,-18 17-16,1 1 0,17-18 0,-18 35 16,0-17-16,18-1 0,-17 1 15,-19 105 1,19-105-16,-1-19 0,0 1 0,1 18 0,17 0 16,-35-19-16,17 1 0,18 18 0,-18-1 15,1-17-15,-1 18 0,18-18 0,-18 0 16,1 17-16,-1-17 0,0 18 0,1-18 15,17 17-15,0-17 0,-18 18 0,18 17 16,0-35-16,-18 17 0,18 1 0,0-18 16,-17 17-16,17-17 0,-18 0 0,18 0 15,0 0-15,-17 0 0,-1 0 0,0 0 16,18 0-16,0 0 0,-17 70 16,17-70-16,0 18 15,0-1-15,0-17 0,0 0 0,0 0 16,0 0-16,-18-18 0,18 0 0,-18 1 15,18-1-15,0-17 0,0 35 0,0-18 16,0-18-16,0 36 0,0-35 0,0 17 16,0 1-16,0-19 0,0 18 0,0-17 15,0 17-15,0 1 0,0-1 0,0-17 16,0 17-16,0-17 0,0 17 0,0-18 16,0 19-16,0-1 0,0-17 0,0 17 15,0-17-15,0-1 0,0 18 16,0-17-16,0 0 0,0-1 0,18 1 15,-18 17-15,18-17 0,-1 0 0,-17-1 0,0 18 16,18-17-16,-18 17 0,18-17 0,-18 17 16,17-17-16,-17 17 0,0-17 0,35-1 15,-17 1-15,0 0 0,-1 17 0,1-17 16,0-1-16,17 1 0,-35 0 0,35-18 16,-17 17-16,17 1 0,-17 0 15,-1-18-15,19 17 0,-1 1 0,18-1 16,-18-17-16,18 18 0,0-18 0,18 35 15,-19-35-15,19 18 0,-18 17 0,35-35 16,-17 36-16,-18-19 0,17-17 0,18 0 16,-17 18-16,17-18 0,-17 17 0,17-17 15,-18 0-15,19 0 0,-19 0 0,18 0 16,-35 0-16,35 0 0,-17 0 0,17 0 16,-17 0-16,-1 0 0,19 0 0,-19 0 15,18 0-15,-35 0 0,35 0 0,-17 0 16,0 0-16,17 0 0,0 0 15,-18 0-15,1 0 0,17 0 0,-35 0 16,159 0-16,-124 0 16,-17 0-16,-1 0 0,1 18 0,-1-18 15,-17 35-15,18-17 0,-1-18 0,1 18 16,-1-1-16,1 1 0,-1 0 0,19-1 16,-19 1-16,18 0 0,-17 17 0,17-18 15,-17 19-15,17-36 0,-18 17 0,19 19 16,-19-36-16,1 17 0,17 19 0,-35-36 15,17 17-15,2206 1 172,-2223-36-172,0 1 0,17 17 16,-17-18-16,18-17 0,-18 35 16,0-18-16,17-17 0,-17 17 0,18-17 15,-19 17-15,1-17 0,-17 0 0,17 17 16,-18-35-16,18 35 0,-18-17 0,0 17 15,1-17-15,-1 0 0,0 17 0,0-17 16,-17 0-16,17-18 0,-17 18 0,17-18 16,1 0-16,-19 0 0,18 0 0,1 0 15,-1 0-15,0-18 0,-17 19 0,17-19 16,36-123 0,-18 106-16,-36 17 0,19-17 0,-19 17 0,1-17 15,0 0-15,-1 0 0,18 0 16,-35 17-16,36-17 0,-19-18 0,1 36 15,17-19-15,-17-16 0,17 16 0,-35 1 16,35-18-16,-17 18 0,17-18 0,-17 0 16,0 18-16,17-18 0,-17 1 0,17-19 15,-18 18-15,19 0 0,-19 1 0,19-1 16,70-318 0,-89 319-16,1-19 0,17 18 0,0 0 15,-17 1-15,17-1 0,-17 18 0,17-18 16,-35 0-16,18 18 0,-1-18 0,1 0 15,-18 0-15,0-17 0,0 17 0,0-18 16,0 1-16,0 0 0,0-1 16,0-264-16,0 265 15,0-19-15,0 19 0,0-18 0,0 17 16,0 19-16,0-19 0,-18 1 0,18-1 16,0 18-16,-17 0 0,17 1 0,-18-1 15,18 0-15,-17 18 0,-1 0 0,0-1 16,1 1-16,-1 18 0,0-19 0,1 1 15,-1 18-15,0-1 0,1 1 0,-1-1 16,1 0-16,17 1 0,-36-1 0,19 1 16,-1 17-16,0-18 0,1 1 0,17-1 15,-36 1-15,19-1 0,17 1 0,-36 17 16,19 0-16,17-18 0,-18 1 16,-17-1-16,17 18 0,-17-35 0,0 17 15,-1 18-15,1-17 0,-18-1 0,18 1 16,-18-1-16,0 1 0,18-1 0,-18 1 15,18-19-15,-18 36 0,0-17 0,0-1 16,18 1-16,-18 17 0,17-18 0,1 1 16,-18 17-16,0-18 0,18 18 0,0 0 15,0 1-15,-18-1 0,0 0 0,0 17 16,0-17-16,-18 18 0,1 0 0,-1-18 16,18 0-16,-35 0 0,18 0 0,-1 0 15,-17 0-15,0 1 0,17 16 0,-35-17 16,36 18-16,-19 0 0,1-18 15,18 35-15,-19-17 0,1 17 0,0-17 16,18-18-16,-19 0 0,1 18 0,0 17 16,0 1-16,0-19 0,-1 19 0,1-19 15,-18 36-15,18-17 0,0-18 0,0 35 16,0-36-16,-1 19 0,1-19 0,-18 19 16,18 17-16,0-36 0,0 19 0,-18-1 15,0 0-15,0 1 0,18-1 0,0-17 16,0 17-16,-18-17 0,35 35 0,-17-35 15,-18 17-15,18 18 0,18-35 0,-19 17 16,19 1-16,-36-19 0,35 36 0,-17-17 16,18-19-16,-1 36 0,1 0 15,-19-17-15,19-1 0,-1 0 0,1 18 16,-1 0-16,18 0 0,0 0 0,-17-17 16,-160 17-1,178 0-15,16 0 0,-17 0 0,0 0 16,18 0-16,-18 0 0,0 0 0,-17 0 15,-1 0-15,1 0 0,17 0 0,-36 0 16,19 0-16,-1 0 0,-17 0 16,18 0-16,-19 0 0,37 0 0,-37 0 0,19 0 15,17 0-15,-18 0 0,18 0 0,-17 0 16,17 0-16,0 0 0,0 0 0,0 0 16,-17 17-16,34-17 0,-17 18 15,-105 17-15,105-17 16,0 0-16,0-1 0,18-17 0,-18 18 15,17 0-15,-16-1 0,34-17 0,-17 0 16,-1 0-16,19 18 0,-19-1 0,19-17 16,17 18-16,-18-18 0,1 18 0,17-1 15,-18 1-15,0 0 0,1-1 16,-1 1-16,18 17 0,-35-17 16,17-1-16,18 1 0,-18 0 15,1-1-15,-1 1 0,18 0 16,0-1-1,-18 1 1,18 0 0,18 17-1,17-17-15,-17-1 16,17 18-16</inkml:trace>
  <inkml:trace contextRef="#ctx0" brushRef="#br0" timeOffset="1972.23">17145 13652 0,'-18'18'0,"18"0"15,-17-1-15,-1-17 0,0 36 0,1-36 16,-18 17-16,17 19 0,-17-19 0,17 19 16,-17-19-16,-1 1 0,1-1 15,0 19-15,0-19 0,-18 19 0,17-19 16,-17 19-16,18-19 0,-18 18 0,-17-17 15,-1 0-15,1-1 0,-19 1 0,19 0 16,-36-1-16,35 1 0,-17 0 0,0-1 16,0 1-16,0-18 0,-18 18 0,35-1 15,-17-17-15,0 18 0,-18-18 0,18 0 16,0 0-16,-1 0 0,1 0 0,0 0 16,-18-18-16,36 1 0,-18-1 0,-1-17 15,19 17-15,-18 0 0,17-17 0,0 17 16,1-17-16,-1 0 0,1 17 0,-1-35 15,1 18-15,17 0 0,0-1 16,0-16-16,0-1 0,0 17 0,0-17 16,0 18-16,36 0 0,-19-18 0,36 0 15,-53-70-15,53 70 16,-17-88-16,-1 105 16,18 1-16,0 0 0,0-18 0,0 35 15,0-17-15,0 0 0,0-1 0,0 1 16,0-18-1,0 35-15,18 1 0,-1-1 0,-17 36 188,0-1-188,0 1 16,-17 53-16,-1-36 15,1 71-15,17-71 16,-18 0-16,0 1 0,18-1 0,-17-17 15,17 34-15,-18-16 0,-17-1 0,35 0 16,-36 18-16,19-18 0,-1-17 0,1 17 16,-1-17-16,0 17 0,1-17 0,-1-18 15,18 53 1,-18-53-16,18-18 94</inkml:trace>
  <inkml:trace contextRef="#ctx0" brushRef="#br0" timeOffset="2482.83">13194 12665 0,'18'0'47,"-18"17"-47,17 1 0,18 17 16,71 53-16,-88-52 15,17-1-15,18 18 0,0-18 0,0 1 16,0-1-16,0 0 0,0 0 0,0 1 16,0 17-16,17-18 0,1 0 0,-1 0 15,-17 18-15,-18-35 0,18 17 0,-17 0 16,-1-17-16,18 17 0,-36-17 0,19 17 16,-36-17-16,17-18 0,1 18 15,0-1-15,-18 1 0,0-36 63,0 1-63,0-1 15</inkml:trace>
  <inkml:trace contextRef="#ctx0" brushRef="#br0" timeOffset="11297.93">4216 9155 0,'17'0'0,"1"0"0,0 0 15,-1 0-15,1 0 0,0 0 16,34 0-16,1 0 0,0 17 0,0 1 16,0-18-16,18 18 0,-1-1 0,1 1 15,-1-18-15,160 17 16,-142-17-16,0 0 0,177 0 15,-177 0-15,-18 0 0,36-17 16,-35 17-16,17-18 0,-18-17 0,19 35 16,-19-35-16,1 17 0,-1 0 0,-17 1 15,18-1-15,-18 0 0,-18-17 0,18 17 16,-18-17-16,1 18 0,-1-19 16,0-70-16,-17 89 15,-18-124-15,0 70 16,0 1-16,0-1 0,0 18 0,0 0 15,-53-158-15,35 158 16,-17-18-16,17 1 0,-17 17 0,0 0 16,-1 0-16,1-18 0,-18 18 0,18 0 15,0 0-15,-18-17 0,0 17 0,-18 0 16,1 0-16,-1 0 0,-17 18 0,17-18 16,-17 0-16,18 18 0,-19 0 0,19-18 15,-18 0-15,17 17 0,-17-16 16,17-1-16,-17 35 0,18-17 0,-19 35 15,1-36-15,18 19 0,-19-1 0,19 1 16,-18-1-16,17 0 0,18 1 0,-17 17 16,-107 0-16,124 0 15,1 17-15,-1 1 0,-18-18 0,18 0 16,-123 53-16,88-36 16,35 19-16,-36-36 0,19 17 0,-1 19 15,1-36-15,-1 35 0,-17-17 0,17-1 16,19 1-16,-19-1 0,0 1 0,1 17 15,17 1-15,0-1 0,18 0 0,-18 18 16,18-18-16,-1-17 0,-17 17 16,-52 53-16,87-52 15,0-1-15,1-17 0,-1 35 0,-17-18 16,35-17-16,-18 34 0,0-16 0,18-1 16,-17 106-16,17-88 15,0 0-15,0 0 0,0 0 0,0 0 16,0 0-16,0-18 0,0 18 0,0 0 15,0-18-15,17 0 0,1 18 0,0-18 16,-18-17-16,0 17 0,17-17 0,-17 0 16,18-1-16,0 1 0,-18 0 15,17-1 1,-17 1-16,18-18 0,0 35 16,-18-17-16,17-1 0,1 19 15,-1-19-15,1 19 0,0-36 0,-1 53 16,1-36-16,17 18 0,-17-17 0,17 17 15,0 1-15,-17-19 0,0 19 0,17-19 16,-17 18-16,17-17 0,-17 0 0,-1-1 16,1 1-16,0-18 0,17 18 0,-35-1 15,17 1-15,19-18 0,-36 18 0,35-1 16,-17 1-16,-1-18 0,1 0 0,0 18 16,-1-1-16,1 1 0,-1-18 0,36 35 15,-17-35 1,-19 18-16,19-18 0,-19 17 0,18 1 15,-17 0-15,17-18 0,-17 0 0,0 17 16,70 19 0,-71-36-16,1 0 0,0 0 0,17 0 15,-17 0 1</inkml:trace>
  <inkml:trace contextRef="#ctx0" brushRef="#br0" timeOffset="12217.14">2910 9190 0,'-17'35'16,"17"-17"-16,0-1 0,-18 19 16,-35 52-16,36-53 15,-19 106-15,19-105 16,-1 16-16,18 1 0,0 18 0,-18-18 15,1 176 1,17-141-16,0-17 0,0 17 0,0 18 0,0-18 16,0 230-16,0-213 15,17 1-15,1 0 0,35 18 0,-35-19 16,17 1-16,-17 0 0,17 18 0,0-19 16,-17 19-16,17-18 0,-17 0 0,17 17 15,0-17-15,18 0 0,0 0 0,18-1 16,-1 1-16,-17 0 0,18 0 0,-1 17 15,1-34-15,-1 34 0,18-17 16,-17-18-16,17 18 0,-17 0 0,17-18 16,18 0-16,0 0 0,-1-17 0,1 17 15,0-17-15,18 17 0,17 0 0,-35 0 16,299 159-16,-281-176 16,-18 17-16,-1-18 0,19 19 0,-1-36 15,1 17-15,-18 1 0,35-1 0,-18-17 16,1 0-16,17 0 0,0-18 0,0 1 15,0-1-15,18 0 0,-18 0 0,0 1 16,0-1-16,0 0 0,-17 0 0,17 1 16,-18-19-16,18 36 0,-17-17 0,-18-19 15,17 18-15,-17-17 0,0 0 16,0 17-16,0 0 0,-1-17 0,1 17 16,229 36-16,-229-36 15,0-17-15,0 17 0,0-17 0,0-1 16,-18 1-16,18 0 0,-18 17 0,18-18 15,211 36 1,-229-35-16,18 17 0,0-35 0,0 18 0,0 17 16,-1-35-16,1 18 0,-17 17 0,-1-35 15,18 0-15,-36 0 0,18 18 0,0-18 16,-17 0-16,17 0 0,-17 0 0,-1 0 16,19 0-16,-37 0 0,37 0 15,87 0-15,-123 0 16,18 0-16,-19 0 0,19 0 0,0 0 15,87 35 1,-105-35-16,0 18 0,0-18 0,0 0 0,0 0 16,-18 0-16,0 0 0,1 17 0,-1-17 15,18 0 1,-35 0-16</inkml:trace>
  <inkml:trace contextRef="#ctx0" brushRef="#br0" timeOffset="12854.57">12841 16069 0,'18'0'0,"17"0"15,36 0-15,-18 35 16,-1-17-16,1-18 0,18 18 0,-1-1 15,19 1-15,-19-1 0,36 19 0,-35-19 16,17 19-16,0-36 0,-17 35 0,17-17 16,-18-1-16,-17 1 0,0 0 0,0-18 15,-18 17-15,-17-17 0,0 18 16,-1-18-16,1 0 0,-18 17 31,-35-17-15,17 18-1,-35 17-15,0-35 16,18 0-16,-18 18 0,-18 0 0,18-1 16,-17 1-16,-18 0 0,-1-1 0,19 18 15,-36-17-15,36 0 0,-19-1 0,19 1 16,-18 17-16,17-17 0,-17 0 0,35-1 16,0 1-16,0-18 0,18 18 0,17-18 15,-17 17-15,17-17 0,18 18 16,-17-18-16,17 17 78,0 1-78,0 0 0,0-1 16,0 1-16,0 0 0,0 17 0,0-17 15,0 17-15,0-18 0,0 1 0,0 0 16,0-1-16,0 1 0,0 0 15,0-1-15,0 1 0,0 0 16</inkml:trace>
  <inkml:trace contextRef="#ctx0" brushRef="#br0" timeOffset="14608.24">6879 12929 0,'0'0'0,"35"18"15,-17-18-15,17 18 0,1 17 0,-1-35 16,0 18-16,0-1 0,18 1 0,0-18 16,-17 35-16,34-17 0,1-18 0,-18 17 15,35 1-15,-18 0 0,1-1 16,17 1-16,-17-18 0,17 0 0,-18 0 15,89 0-15,-88 0 0,-1 0 16,-17-18-16,0 1 0,0-1 0,-35 0 16,17 1-16,-17 17 0,-1-18 0,1 0 15,-18 1-15,0-1 0,0 1 16,17-1-16,-17-35 16,18 18-16,-18 17 0,18-17 0,-18 17 15,0-17-15,0 17 0,0-17 0,0 17 16,0 1-16,0-19 0,0 1 15,-18 17-15,0 1 0,18-18 0,-17-1 16,17 19-16,0-1 16,-18 0-16,18 1 0,0-19 0,0 19 15,-17-1-15,17-17 0,-18 17 0,18 1 16,0-36-16,-18 35 16,1 0-16,17 1 0,-18-1 15,18 0 1,-18 1-16,1-1 0,-1 18 0,18-35 15,-18 17-15,1 1 0,-1-19 0,18 19 16,-35-19-16,17 1 0,1 18 0,-1-19 16,0 19-16,-17-19 0,17 19 0,1-1 15,-18 0-15,17 1 0,-17-1 0,17 1 16,-17-1-16,17 0 0,-17 1 16,17-1-16,1 18 0,-1-18 0,-17 1 15,-36-19-15,53 19 16,-17 17-16,0-18 0,0 18 0,-1-18 15,1 1-15,0 17 0,-1 0 0,1 0 16,18-18-16,-36 18 0,35 0 0,-17 0 16,-1 0-16,19 0 0,-36 0 0,35 0 15,-17 0-15,17 0 0,-17 18 0,-18-1 16,18 1-16,0-18 0,-1 0 0,1 18 16,0-1-16,-1-17 0,1 18 0,18-18 15,-19 0-15,19 18 0,-19-1 16,19 1-16,-19-18 0,19 18 0,-18 17 15,17-35-15,-35 35 0,18-17 0,-1-1 16,1 19-16,-18-19 0,18 19 0,0 17 16,-1-36-16,-17 18 0,18-17 0,18 17 15,-36-17-15,35 0 0,0-1 0,1 19 16,-1-19-16,0 36 0,1-35 0,17 17 16,0 0-16,-18 1 0,18 16 0,0-16 15,0 17-15,0-18 0,0 0 0,0 1 16,0 16-16,18-16 0,-1-1 0,19 0 15,-36-17-15,17 17 0,19-17 0,-36-1 16,17 1-16,19-18 0,-1 18 0,-18 17 16,19-35-16,-19 0 0,19 18 15,17-1-15</inkml:trace>
  <inkml:trace contextRef="#ctx0" brushRef="#br0" timeOffset="15403.45">7620 13123 0,'35'0'0,"-35"36"15,18-36-15,17 35 0,-35-17 16,35 17-16,-17-18 0,17 19 0,-17-19 16,35 36-16,-18-17 0,1-1 0,-1 18 15,0-18-15,18 18 0,-18 17 0,18-17 16,-18 0-16,18 18 0,-17-1 0,-1-17 16,0 18-16,18-1 0,0 1 0,0 17 15,0-17-15,-18 17 0,36 0 0,-18 0 16,0 1-16,17-1 0,-17 0 15,0 18-15,17-18 0,-17-17 0,0-1 16,124 177-16,-107-194 16,18 35-16,-17-17 0,17-1 0,-35 18 15,53-35-15,-36 18 0,19-1 0,-1-17 16,-18 18-16,195 123 16,-177-141-16,-17 0 0,35 17 0,-36-17 15,18 0-15,1 0 0,-19 0 0,1 0 16,17-18-16,-18 1 0,1 16 0,0-16 15,-1 17-15,18 0 0,-35-18 0,18 0 16,-1 0-16,1 1 0,-1-19 16,19 19-16,-19-19 0,18-17 0,-35 18 15,35 17-15,-17-35 0,0 18 0,-1 17 16,1-35-16,17 35 0,-18-17 0,1 0 16,0-1-16,-1 1 0,-17-18 0,18 0 15,-1 17-15,-17 1 0,18 0 0,-18-18 16,17 17-16,1 19 0,-1-36 0,-17 17 15,0 19-15,18-36 0,-1 17 0,1 1 16,-1 0-16,1-1 0,-1 1 0,-17-1 16,0 1-16,35 0 0,-35-1 0,18-17 15,-18 0-15,0 0 0,-18 18 0,0-18 16,1 0-16,16 0 0,-34 0 16,53 0-16,-54 0 15,-17-18-15,18 18 16,0 0-16,-1 0 15,1 0-15,-1 0 0,1 0 16,0 0-16,17 0 0,-17 0 16,-1 0-16,1 0 15,-18-17 1,0-1-16,0 0 0,0 1 16,0-1-16,0 1 0</inkml:trace>
  <inkml:trace contextRef="#ctx0" brushRef="#br0" timeOffset="15943.3">14429 17392 0,'35'0'16,"-17"0"-16,17 0 15,53 0-15,-53 18 16,18-18-16,0 17 0,-18 1 0,18-18 16,0 0-16,0 0 0,-18 17 0,18 1 15,0 0-15,-17-18 0,16 0 0,1 35 16,-17-35-16,-19 18 0,19-18 0,-19 0 15,-17 17-15,18-17 0,-18 18 32,0 0-17,-18-18 1,18 17-16,-17 1 0,-1 0 16,-53 17-16,54-18 15,-19-17-15,1 18 0,18 0 0,-19-1 16,19 1-16,-19 17 0,1-35 0,0 18 15,-18 0-15,35-1 0,-17-17 0,0 0 16,17 0-16,-17 18 0,17-18 0,0 17 16,1-17-16,-1 0 0,1 0 15,-1 0-15,0 0 32,1 0-1,-1-17-16,0-1-15</inkml:trace>
  <inkml:trace contextRef="#ctx0" brushRef="#br0" timeOffset="18116.12">10548 11571 0,'0'0'0,"35"0"0,1 0 0,17 18 16,-1-1-16,1 1 0,0-18 0,0 35 16,35-35-16,-17 18 0,17-18 0,0 0 15,1 0-15,16 0 0,1 0 0,18 0 16,387 0-1,-387 0-15,17 0 0,-18 0 0,18 0 16,0 0-16,1 0 0,-1 0 0,-18 0 16,18 0-16,-35 0 0,18 0 0,-1 0 15,1 0-15,-19 0 0,1 0 0,0 0 16,0-35-16,0 17 0,-18-35 16,18 35-16,-36-17 0,36 18 0,-53-19 15,18 1-15,-1 17 0,1-35 0,-18 18 16,-18 0-16,18 0 0,-18-18 0,0 35 15,18-17-15,-35-1 0,0 19 0,-1-18 16,18-1-16,-17 1 0,-18-18 0,18 18 16,-1-18-16,1 0 0,-18 0 0,18 0 15,-18 0-15,17-17 0,1 17 0,-18 0 16,0-18-16,0 1 0,0-1 0,0 18 16,0-17-16,0-1 0,-18 1 0,18 17 15,-17-18-15,-1 1 0,18 17 0,-18 0 16,-17-18-16,0 18 0,0 0 0,-1 0 15,-17 1-15,0-1 0,1 0 16,-1 0-16,-18 0 0,-17 0 0,35 0 16,-35 0-16,17 18 0,-17-18 0,17 18 15,-17-1-15,0-17 0,0 36 0,-18-1 16,-176-52 0,194 34-16,-18 19 0,0 17 0,0-18 0,0 18 15,0-18-15,1 18 0,-1-17 0,-18 17 16,-17 0-16,35 0 0,-17 0 0,-18 0 15,17 0-15,-17 0 0,0 0 0,18 0 16,-36 0-16,35 0 0,-17 0 0,0 0 16,18 0-16,-36 0 0,53 0 15,-35 17-15,18 19 0,-1-19 0,-17 19 16,35-19-16,0 19 0,0-1 0,1-18 16,-1 19-16,18-19 0,17 19 0,-17-19 15,17 1-15,1 17 0,-1-17 0,1 17 16,17 18-16,0-35 0,0 17 0,18 18 15,-18-18-15,35 18 0,-35-18 0,35 18 16,-17 0-16,18 0 0,-19 0 0,1 0 16,17 0-16,1-18 0,-19 18 0,19 0 15,-18-18-15,17 36 0,-17-18 0,35 0 16,-18 0-16,-17-1 0,35 19 16,0-18-16,-18 0 0,0 0 0,1-18 15,17 18-15,0 0 0,0-18 0,0 0 16,0 1-16,0 17 0,0-18 0,0-17 15,0 17-15,0-18 0,0 19 0,0-19 16,0 1-16,0 17 0,17-17 16,-17 0-16,0-1 0,18-17 15,0 0-15,-18 18 0,0-1 0,17 1 16,1-18-16,0 18 0,-1 17 0,19-35 16,-1 35-16,0-17 0,0 17 15,18 0-15,0 1 0,18-1 0,-18 0 0,17 1 16,1-1-16,-18 0 0,35 0 0,-18 1 15,1-19-15,0 19 0,-1-19 16,1 19-16,-1-19 0,1 1 0,-18 17 16,0-35-16,0 18 0,-1-1 0,1 1 15,0-18-15,-17 0 0,-19 18 0,36-1 16,88 1 0,-123 0-16,0-18 0,-1 17 0,1-17 15,-1 0-15,1 0 0,0 0 16,-1 0-1,1 0-15,0 0 16,-1 0-16,1 0 16,0 0-16,-1 0 15,18 0-15,-17 18 0</inkml:trace>
  <inkml:trace contextRef="#ctx0" brushRef="#br0" timeOffset="20939.39">14482 11765 0,'0'18'15,"0"-1"-15,0 1 0,0 0 0,0 17 16,17 0-16,1 1 0,-18 16 0,17 1 16,1 0-16,-18-17 0,18 16 0,-1 1 15,1-17-15,0-1 0,-1 18 0,1-18 16,17 0-16,-35 1 0,35-1 16,18 71-16,-35-89 15,-18 36-15,18-35 0,-1 17 0,-17 18 16,36 88-16,-19-88 15,1 0-15,-18 0 0,17 18 0,19-18 16,-36 17-16,35 1 0,-17-1 0,-18-17 16,17 0-16,1 18 0,0-19 0,-1 1 15,19 0-15,-36 0 0,17-17 0,18 16 16,-35 1-16,18 0 0,0-17 0,-1-1 16,-17 18-16,18-18 0,17 18 0,-35 0 15,0 0-15,36 0 0,-19 0 0,-17 17 16,18 1-16,-1-18 0,1 17 15,0 1-15,-1-1 0,1 1 0,0-18 16,-1 0-16,1 0 0,-18 0 0,0-1 16,18 1-16,-1 0 0,-17-17 0,18-1 15,-18 0-15,0 18 0,0-18 0,0 1 16,0-1-16,0 0 0,0-17 0,0 35 16,0-36-16,18 19 0,-18-1 0,0 0 15,0 0-15,17 18 0,1-35 0,-18 17 16,0 1-16,0-19 0,17 18 0,-17-17 15,18 17-15,-18 1 0,18-1 0,-18-17 16,0 17-16,0-18 0,17 19 16,-17-1-16,0-17 0,0 35 0,0-18 15,18 0-15,0 18 0,-18 0 0,17 0 16,1 0-16,-18 0 0,18 0 0,-18 0 16,17 123-16,1-123 15,-1 0-15,-17 0 0,0-18 0,0 0 16,0 53-16,0-70 15,0 0-15,0-1 16,18-17 0,0 0-1,-18 18 79,0 0-78</inkml:trace>
  <inkml:trace contextRef="#ctx0" brushRef="#br0" timeOffset="21409.69">15593 17092 0,'0'35'47,"0"-17"-31,0 70-1,17-70-15,1-1 0,-18 1 0,18 35 0,-18-35 16,17 17-16,-17-17 0,18 17 0,0-18 16,-18 1-16,0 0 0,35 17 0,-35-17 15,53 35-15,-36-18 16,-17-17-16,18-18 0,0 17 16,-18-34 62,17 17-78,-17-18 0,0 0 0,0 1 15,0-19-15,18 19 0,-18-36 16,18 35-16,-1-17 0,-17 0 0,0-1 16,36-105-16,-19 106 15,-17-18-15,18 18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FE6FC-4D0C-4139-9E94-540F96BD6026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F49C1-6834-4272-AAF3-84ED4E314C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621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F49C1-6834-4272-AAF3-84ED4E314C5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https://github.com/EternalMemory672/EZBabyCTF.git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F49C1-6834-4272-AAF3-84ED4E314C5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9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716E60-3D72-4379-82DA-1E2152286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D4E57F-DBCF-4EF8-AA30-04BA0695E8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5F7C74-141B-4111-846F-B87D8B64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A3BC83-CBD4-495F-8F55-BE8F95B42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15721-98F5-49B0-A45B-D5717126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503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8E8AB-44C0-4E52-BD09-76BAA03C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650748-F723-4037-9960-329E277DD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2F038B-11F4-4885-BCFB-F4ACAB11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176DE3-AAA0-4EB4-B9A9-7A990DF7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D1288A-8333-47BC-AE3D-CB007B931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7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B10E37-64DA-4347-9D4A-DE8081AFC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02E0AA-97A8-4F60-A4C9-38B4376D3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DEACE7-8A85-44DE-855B-DD32DDDF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05AC8B-9438-4EFD-BE9E-A6ADE2029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E8F9E-5B52-476E-8DF8-C1CA45262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84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B8439-29B7-431F-AB25-2C77A77AB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890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latin typeface="方正小标宋简体" panose="03000509000000000000" pitchFamily="65" charset="-122"/>
                <a:ea typeface="方正小标宋简体" panose="03000509000000000000" pitchFamily="65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842380-804B-4675-85C4-E3877BAAE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0AF858-937B-41E5-9EEB-B6C8EC1B6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BBD439-7F28-4AD4-9820-C5574A0F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868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B360C-1C59-43EF-911A-DB05956D0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74CF68-8270-4B44-BD7E-DE94A490F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7CA68A-8281-49F0-9399-28F5B7711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097F58-BB8C-4A05-AE06-2A4B00D58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43BFF0-A889-42C7-A546-3B857DD9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84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C5C24-59A4-43B8-A784-4CDA2CCAE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21AA83-A608-4212-A3D7-A127EEB34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40AD9F-E693-42F6-A4D3-CABD12928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C04473-E914-4339-AC25-5AF52CD2A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39CF5E-21AC-4EDE-A863-9D0ED5A4E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0DBE12-D844-47D0-8041-E9D746A2B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24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3B91F-43D5-4163-8897-F727FB12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E9D20F-6497-49C0-9A08-36C7E4F9C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4DC0FA-BAB1-44DA-89B5-1797DCEFC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8CAE185-260E-4606-AF72-DF8EDE158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439972A-1F97-43DC-8877-EF38EA7CA1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BE6BF7-C0F2-4CB1-A44F-BE1CA54E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5CB0148-80DC-4550-A7F1-0B0E9D045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5F1CFB1-8F84-4AE9-AB97-7FA5FC95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66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D2D1AD-4125-4583-A50E-C48AAB600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65E427-45CA-4AD6-B04F-D0B4A32DD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74F733-9EF2-4452-BDA9-85BAD5CF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B79401-D9D6-4D85-9317-C234AFE72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53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A7A9BF-9E75-4A71-844B-AFECC555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971FB-C01F-4C84-BA10-CD27C4FA0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D5B42E-E932-42BE-A4A4-D8BDC89DB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68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9E4F6-DC92-45F8-A108-BAEEBDFCC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EFCBF7-90D1-4E35-96F8-82B4C66EC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5AEFD6-2A2C-4145-867D-5C8B5C8E6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3DCF6-EB3E-4C5A-BE93-AB3BDED34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CEBCB2-01D7-4EA5-888C-BDAE04B55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5FEBB5-B0D8-496D-9DAD-910D84C7E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995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53D7B-B639-4D0A-BD81-921CBF9E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4FD5445-F4CF-42F3-9943-89F2781BA4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99B5F1-2461-473B-94D4-C07B3A49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12905E-C439-4597-943F-9635823C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73297F-1450-4CB0-98B9-D1947BE71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252D34-8F25-4CE0-BDEA-70EFA729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440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21791E-7C99-483B-95B4-395B65E8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2E20A6-9EE9-4C59-AB86-132ADA465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7DE23A-E0F8-4C44-BEE5-409829057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57381-EB38-442D-9E6C-555C3CDD34D4}" type="datetimeFigureOut">
              <a:rPr lang="zh-CN" altLang="en-US" smtClean="0"/>
              <a:t>2021/10/11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074B7A-328A-436F-A7DE-D0DAE85E7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3CD2D4-C555-4ED7-8A6F-366C991E2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51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zbabyctf.org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2.xml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56" y="2766218"/>
            <a:ext cx="10515600" cy="1325563"/>
          </a:xfrm>
        </p:spPr>
        <p:txBody>
          <a:bodyPr/>
          <a:lstStyle/>
          <a:p>
            <a:r>
              <a:rPr lang="en-US" altLang="zh-CN" dirty="0" err="1"/>
              <a:t>EZBabyCTF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654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F9BFD-7C0E-443B-94CD-10733175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1D2D6D-F235-4515-8F44-56627D21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538"/>
            <a:ext cx="12192000" cy="594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F9BFD-7C0E-443B-94CD-10733175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1D2D6D-F235-4515-8F44-56627D21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24500" y="-4484913"/>
            <a:ext cx="20612100" cy="1005913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0C831A-79A7-412E-ADBB-943791C06C2D}"/>
              </a:ext>
            </a:extLst>
          </p:cNvPr>
          <p:cNvSpPr/>
          <p:nvPr/>
        </p:nvSpPr>
        <p:spPr>
          <a:xfrm>
            <a:off x="228600" y="3257550"/>
            <a:ext cx="11734800" cy="3700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25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1DE4D5D-10F0-4F19-8FD2-3552D3E7B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15" y="2737247"/>
            <a:ext cx="11232170" cy="166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2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漏洞点丰富</a:t>
            </a:r>
          </a:p>
        </p:txBody>
      </p:sp>
    </p:spTree>
    <p:extLst>
      <p:ext uri="{BB962C8B-B14F-4D97-AF65-F5344CB8AC3E}">
        <p14:creationId xmlns:p14="http://schemas.microsoft.com/office/powerpoint/2010/main" val="389997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VMWare + Ubuntu 21.04 + LNMP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96932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8DC4B42-BD5E-425E-9CE5-78FD072F6B9B}"/>
              </a:ext>
            </a:extLst>
          </p:cNvPr>
          <p:cNvSpPr txBox="1">
            <a:spLocks/>
          </p:cNvSpPr>
          <p:nvPr/>
        </p:nvSpPr>
        <p:spPr>
          <a:xfrm>
            <a:off x="3624268" y="165631"/>
            <a:ext cx="5016489" cy="649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============================== Check install ==============================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Checking ...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Nginx: OK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MySQL: OK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PHP: OK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PHP-FPM: OK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Clean Web Server </a:t>
            </a:r>
            <a:r>
              <a:rPr lang="en-US" altLang="zh-CN" sz="1800" dirty="0" err="1">
                <a:latin typeface="Ubuntu Mono" panose="020B0509030602030204" pitchFamily="49" charset="0"/>
              </a:rPr>
              <a:t>src</a:t>
            </a:r>
            <a:r>
              <a:rPr lang="en-US" altLang="zh-CN" sz="1800" dirty="0">
                <a:latin typeface="Ubuntu Mono" panose="020B0509030602030204" pitchFamily="49" charset="0"/>
              </a:rPr>
              <a:t> directory...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        LNMP V1.8 for Ubuntu Linux Server, Written by </a:t>
            </a:r>
            <a:r>
              <a:rPr lang="en-US" altLang="zh-CN" sz="1800" dirty="0" err="1">
                <a:latin typeface="Ubuntu Mono" panose="020B0509030602030204" pitchFamily="49" charset="0"/>
              </a:rPr>
              <a:t>Licess</a:t>
            </a:r>
            <a:r>
              <a:rPr lang="en-US" altLang="zh-CN" sz="1800" dirty="0">
                <a:latin typeface="Ubuntu Mono" panose="020B0509030602030204" pitchFamily="49" charset="0"/>
              </a:rPr>
              <a:t>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         For more information please visit https://lnmp.org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  </a:t>
            </a:r>
            <a:r>
              <a:rPr lang="en-US" altLang="zh-CN" sz="1800" dirty="0" err="1">
                <a:latin typeface="Ubuntu Mono" panose="020B0509030602030204" pitchFamily="49" charset="0"/>
              </a:rPr>
              <a:t>lnmp</a:t>
            </a:r>
            <a:r>
              <a:rPr lang="en-US" altLang="zh-CN" sz="1800" dirty="0">
                <a:latin typeface="Ubuntu Mono" panose="020B0509030602030204" pitchFamily="49" charset="0"/>
              </a:rPr>
              <a:t> status manage: </a:t>
            </a:r>
            <a:r>
              <a:rPr lang="en-US" altLang="zh-CN" sz="1800" dirty="0" err="1">
                <a:latin typeface="Ubuntu Mono" panose="020B0509030602030204" pitchFamily="49" charset="0"/>
              </a:rPr>
              <a:t>lnmp</a:t>
            </a:r>
            <a:r>
              <a:rPr lang="en-US" altLang="zh-CN" sz="1800" dirty="0">
                <a:latin typeface="Ubuntu Mono" panose="020B0509030602030204" pitchFamily="49" charset="0"/>
              </a:rPr>
              <a:t> {</a:t>
            </a:r>
            <a:r>
              <a:rPr lang="en-US" altLang="zh-CN" sz="1800" dirty="0" err="1">
                <a:latin typeface="Ubuntu Mono" panose="020B0509030602030204" pitchFamily="49" charset="0"/>
              </a:rPr>
              <a:t>start|stop|reload|restart|kill|status</a:t>
            </a:r>
            <a:r>
              <a:rPr lang="en-US" altLang="zh-CN" sz="1800" dirty="0">
                <a:latin typeface="Ubuntu Mono" panose="020B0509030602030204" pitchFamily="49" charset="0"/>
              </a:rPr>
              <a:t>}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phpMyAdmin: http://IP/phpmyadmin/                          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</a:t>
            </a:r>
            <a:r>
              <a:rPr lang="en-US" altLang="zh-CN" sz="1800" dirty="0" err="1">
                <a:latin typeface="Ubuntu Mono" panose="020B0509030602030204" pitchFamily="49" charset="0"/>
              </a:rPr>
              <a:t>phpinfo</a:t>
            </a:r>
            <a:r>
              <a:rPr lang="en-US" altLang="zh-CN" sz="1800" dirty="0">
                <a:latin typeface="Ubuntu Mono" panose="020B0509030602030204" pitchFamily="49" charset="0"/>
              </a:rPr>
              <a:t>: http://IP/phpinfo.php                             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Prober:  http://IP/p.php                                   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Add </a:t>
            </a:r>
            <a:r>
              <a:rPr lang="en-US" altLang="zh-CN" sz="1800" dirty="0" err="1">
                <a:latin typeface="Ubuntu Mono" panose="020B0509030602030204" pitchFamily="49" charset="0"/>
              </a:rPr>
              <a:t>VirtualHost</a:t>
            </a:r>
            <a:r>
              <a:rPr lang="en-US" altLang="zh-CN" sz="1800" dirty="0">
                <a:latin typeface="Ubuntu Mono" panose="020B0509030602030204" pitchFamily="49" charset="0"/>
              </a:rPr>
              <a:t>: </a:t>
            </a:r>
            <a:r>
              <a:rPr lang="en-US" altLang="zh-CN" sz="1800" dirty="0" err="1">
                <a:latin typeface="Ubuntu Mono" panose="020B0509030602030204" pitchFamily="49" charset="0"/>
              </a:rPr>
              <a:t>lnmp</a:t>
            </a:r>
            <a:r>
              <a:rPr lang="en-US" altLang="zh-CN" sz="1800" dirty="0">
                <a:latin typeface="Ubuntu Mono" panose="020B0509030602030204" pitchFamily="49" charset="0"/>
              </a:rPr>
              <a:t> </a:t>
            </a:r>
            <a:r>
              <a:rPr lang="en-US" altLang="zh-CN" sz="1800" dirty="0" err="1">
                <a:latin typeface="Ubuntu Mono" panose="020B0509030602030204" pitchFamily="49" charset="0"/>
              </a:rPr>
              <a:t>vhost</a:t>
            </a:r>
            <a:r>
              <a:rPr lang="en-US" altLang="zh-CN" sz="1800" dirty="0">
                <a:latin typeface="Ubuntu Mono" panose="020B0509030602030204" pitchFamily="49" charset="0"/>
              </a:rPr>
              <a:t> add                            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Default directory: /home/</a:t>
            </a:r>
            <a:r>
              <a:rPr lang="en-US" altLang="zh-CN" sz="1800" dirty="0" err="1">
                <a:latin typeface="Ubuntu Mono" panose="020B0509030602030204" pitchFamily="49" charset="0"/>
              </a:rPr>
              <a:t>wwwroot</a:t>
            </a:r>
            <a:r>
              <a:rPr lang="en-US" altLang="zh-CN" sz="1800" dirty="0">
                <a:latin typeface="Ubuntu Mono" panose="020B0509030602030204" pitchFamily="49" charset="0"/>
              </a:rPr>
              <a:t>/default                   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MySQL/MariaDB root password: </a:t>
            </a:r>
            <a:r>
              <a:rPr lang="en-US" altLang="zh-CN" sz="1800" dirty="0" err="1">
                <a:latin typeface="Ubuntu Mono" panose="020B0509030602030204" pitchFamily="49" charset="0"/>
              </a:rPr>
              <a:t>cf</a:t>
            </a:r>
            <a:r>
              <a:rPr lang="en-US" altLang="zh-CN" sz="1800" dirty="0">
                <a:latin typeface="Ubuntu Mono" panose="020B0509030602030204" pitchFamily="49" charset="0"/>
              </a:rPr>
              <a:t>                            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  Manager for LNMP, Written by </a:t>
            </a:r>
            <a:r>
              <a:rPr lang="en-US" altLang="zh-CN" sz="1800" dirty="0" err="1">
                <a:latin typeface="Ubuntu Mono" panose="020B0509030602030204" pitchFamily="49" charset="0"/>
              </a:rPr>
              <a:t>Licess</a:t>
            </a:r>
            <a:r>
              <a:rPr lang="en-US" altLang="zh-CN" sz="1800" dirty="0">
                <a:latin typeface="Ubuntu Mono" panose="020B0509030602030204" pitchFamily="49" charset="0"/>
              </a:rPr>
              <a:t>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            https://lnmp.org  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 err="1">
                <a:latin typeface="Ubuntu Mono" panose="020B0509030602030204" pitchFamily="49" charset="0"/>
              </a:rPr>
              <a:t>nginx</a:t>
            </a:r>
            <a:r>
              <a:rPr lang="en-US" altLang="zh-CN" sz="1800" dirty="0">
                <a:latin typeface="Ubuntu Mono" panose="020B0509030602030204" pitchFamily="49" charset="0"/>
              </a:rPr>
              <a:t> (</a:t>
            </a:r>
            <a:r>
              <a:rPr lang="en-US" altLang="zh-CN" sz="1800" dirty="0" err="1">
                <a:latin typeface="Ubuntu Mono" panose="020B0509030602030204" pitchFamily="49" charset="0"/>
              </a:rPr>
              <a:t>pid</a:t>
            </a:r>
            <a:r>
              <a:rPr lang="en-US" altLang="zh-CN" sz="1800" dirty="0">
                <a:latin typeface="Ubuntu Mono" panose="020B0509030602030204" pitchFamily="49" charset="0"/>
              </a:rPr>
              <a:t> 247357) is running...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php-fpm is </a:t>
            </a:r>
            <a:r>
              <a:rPr lang="en-US" altLang="zh-CN" sz="1800" dirty="0" err="1">
                <a:latin typeface="Ubuntu Mono" panose="020B0509030602030204" pitchFamily="49" charset="0"/>
              </a:rPr>
              <a:t>runing</a:t>
            </a:r>
            <a:r>
              <a:rPr lang="en-US" altLang="zh-CN" sz="1800" dirty="0">
                <a:latin typeface="Ubuntu Mono" panose="020B050903060203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68030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B2296194-D26A-457E-B531-AF0638C262B0}"/>
              </a:ext>
            </a:extLst>
          </p:cNvPr>
          <p:cNvSpPr txBox="1">
            <a:spLocks/>
          </p:cNvSpPr>
          <p:nvPr/>
        </p:nvSpPr>
        <p:spPr>
          <a:xfrm>
            <a:off x="4834389" y="297863"/>
            <a:ext cx="2981144" cy="649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1800" dirty="0" err="1">
                <a:latin typeface="Ubuntu Mono" panose="020B0509030602030204" pitchFamily="49" charset="0"/>
              </a:rPr>
              <a:t>EZBabyCTF</a:t>
            </a:r>
            <a:r>
              <a:rPr lang="en-US" altLang="zh-CN" sz="1800" dirty="0">
                <a:latin typeface="Ubuntu Mono" panose="020B0509030602030204" pitchFamily="49" charset="0"/>
              </a:rPr>
              <a:t>:.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challenges.html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index.html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message.html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notifications.html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scoreboard.html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settings.html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signin.html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signout.html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signup.html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team.html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teams.html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└─admin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        add.html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        edit.html</a:t>
            </a:r>
            <a:endParaRPr lang="zh-CN" altLang="en-US" sz="18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456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725"/>
            <a:ext cx="10515600" cy="1325563"/>
          </a:xfrm>
        </p:spPr>
        <p:txBody>
          <a:bodyPr/>
          <a:lstStyle/>
          <a:p>
            <a:r>
              <a:rPr lang="en-US" altLang="zh-CN" dirty="0"/>
              <a:t>index.html</a:t>
            </a:r>
            <a:r>
              <a:rPr lang="zh-CN" altLang="en-US" dirty="0"/>
              <a:t> 首页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A8DF8C8-147D-49D3-B0D8-3DE852E56CD9}"/>
              </a:ext>
            </a:extLst>
          </p:cNvPr>
          <p:cNvSpPr txBox="1">
            <a:spLocks/>
          </p:cNvSpPr>
          <p:nvPr/>
        </p:nvSpPr>
        <p:spPr>
          <a:xfrm>
            <a:off x="838200" y="3305775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登录、登出、注册用户；查看并查找团队、可以选择加入的团队；查看团队计分板；查看题目；查看团队邀请录用信息；给管理员留言</a:t>
            </a:r>
          </a:p>
        </p:txBody>
      </p:sp>
    </p:spTree>
    <p:extLst>
      <p:ext uri="{BB962C8B-B14F-4D97-AF65-F5344CB8AC3E}">
        <p14:creationId xmlns:p14="http://schemas.microsoft.com/office/powerpoint/2010/main" val="394751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018"/>
            <a:ext cx="10515600" cy="1325563"/>
          </a:xfrm>
        </p:spPr>
        <p:txBody>
          <a:bodyPr/>
          <a:lstStyle/>
          <a:p>
            <a:r>
              <a:rPr lang="en-US" altLang="zh-CN" dirty="0"/>
              <a:t>index.html</a:t>
            </a:r>
            <a:r>
              <a:rPr lang="zh-CN" altLang="en-US" dirty="0"/>
              <a:t> 首页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213F00-DCB1-4369-9AE0-875288631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19" y="1311214"/>
            <a:ext cx="9244362" cy="519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6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54DBC-D385-4D5C-B48C-4423928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5" y="3049879"/>
            <a:ext cx="1508185" cy="75824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index</a:t>
            </a:r>
            <a:endParaRPr lang="zh-CN" altLang="en-US" sz="24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2462847" y="405937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teams</a:t>
            </a:r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1E2F1E6-047C-49D3-9269-E75CA937DC6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1751160" y="634978"/>
            <a:ext cx="711687" cy="279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96D014-D579-4A57-9F17-223AEB8D23C5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 flipV="1">
            <a:off x="1751160" y="2063415"/>
            <a:ext cx="711687" cy="136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标题 1">
            <a:extLst>
              <a:ext uri="{FF2B5EF4-FFF2-40B4-BE49-F238E27FC236}">
                <a16:creationId xmlns:a16="http://schemas.microsoft.com/office/drawing/2014/main" id="{A6DA7C4E-0FC1-4E9C-B1B8-161EEA40A5ED}"/>
              </a:ext>
            </a:extLst>
          </p:cNvPr>
          <p:cNvSpPr txBox="1">
            <a:spLocks/>
          </p:cNvSpPr>
          <p:nvPr/>
        </p:nvSpPr>
        <p:spPr>
          <a:xfrm>
            <a:off x="2462847" y="183437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scoreboard</a:t>
            </a:r>
            <a:endParaRPr lang="zh-CN" altLang="en-US" sz="24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6CB4C21-BABA-4BB5-A60B-12288D8F6C82}"/>
              </a:ext>
            </a:extLst>
          </p:cNvPr>
          <p:cNvSpPr txBox="1">
            <a:spLocks/>
          </p:cNvSpPr>
          <p:nvPr/>
        </p:nvSpPr>
        <p:spPr>
          <a:xfrm>
            <a:off x="2462846" y="259047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challenges</a:t>
            </a:r>
            <a:endParaRPr lang="zh-CN" altLang="en-US" sz="24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EE1C416-4D5D-4D80-ADCA-DDA34B5DA45C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1751160" y="2819517"/>
            <a:ext cx="711686" cy="609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709CD245-84E0-472C-81D1-6395D75DFFBD}"/>
              </a:ext>
            </a:extLst>
          </p:cNvPr>
          <p:cNvSpPr txBox="1">
            <a:spLocks/>
          </p:cNvSpPr>
          <p:nvPr/>
        </p:nvSpPr>
        <p:spPr>
          <a:xfrm>
            <a:off x="2462846" y="3349601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notifications</a:t>
            </a:r>
            <a:endParaRPr lang="zh-CN" altLang="en-US" sz="2400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85CFBF7-3296-439B-A43A-E7368FCE4A2B}"/>
              </a:ext>
            </a:extLst>
          </p:cNvPr>
          <p:cNvSpPr txBox="1">
            <a:spLocks/>
          </p:cNvSpPr>
          <p:nvPr/>
        </p:nvSpPr>
        <p:spPr>
          <a:xfrm>
            <a:off x="2462842" y="41044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signup</a:t>
            </a:r>
            <a:endParaRPr lang="zh-CN" altLang="en-US" sz="2400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3A8A5E24-B25C-4993-935C-EC4ACA02ABA3}"/>
              </a:ext>
            </a:extLst>
          </p:cNvPr>
          <p:cNvSpPr txBox="1">
            <a:spLocks/>
          </p:cNvSpPr>
          <p:nvPr/>
        </p:nvSpPr>
        <p:spPr>
          <a:xfrm>
            <a:off x="2462844" y="48027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signin</a:t>
            </a:r>
            <a:endParaRPr lang="zh-CN" altLang="en-US" sz="24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7CA8C166-50B4-4838-A0ED-23C188C25552}"/>
              </a:ext>
            </a:extLst>
          </p:cNvPr>
          <p:cNvSpPr txBox="1">
            <a:spLocks/>
          </p:cNvSpPr>
          <p:nvPr/>
        </p:nvSpPr>
        <p:spPr>
          <a:xfrm>
            <a:off x="2462843" y="547165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signout</a:t>
            </a:r>
            <a:endParaRPr lang="zh-CN" altLang="en-US" sz="2400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3B25E48B-88F3-4D95-9428-FBED46FDDE22}"/>
              </a:ext>
            </a:extLst>
          </p:cNvPr>
          <p:cNvSpPr txBox="1">
            <a:spLocks/>
          </p:cNvSpPr>
          <p:nvPr/>
        </p:nvSpPr>
        <p:spPr>
          <a:xfrm>
            <a:off x="2462842" y="6140572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message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9819CA8-46B8-453B-986A-32C924801182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1751160" y="3429000"/>
            <a:ext cx="711686" cy="149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5864F24-8AA9-4E32-8501-D36CE7A8EEBA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1751160" y="3429000"/>
            <a:ext cx="711682" cy="90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3B11C54-D77A-4394-96C9-2A7CFAA802DB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1751160" y="3429000"/>
            <a:ext cx="711684" cy="1602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09DD6E4-3888-4E6A-8685-C1C80BA9856F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>
            <a:off x="1751160" y="3429000"/>
            <a:ext cx="711683" cy="2271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A1EBF71-12A0-4C15-A8CF-D1B506F3B6B8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1751160" y="3429000"/>
            <a:ext cx="711682" cy="2940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标题 1">
            <a:extLst>
              <a:ext uri="{FF2B5EF4-FFF2-40B4-BE49-F238E27FC236}">
                <a16:creationId xmlns:a16="http://schemas.microsoft.com/office/drawing/2014/main" id="{47F1A518-046F-4922-BE12-95034F79D6FF}"/>
              </a:ext>
            </a:extLst>
          </p:cNvPr>
          <p:cNvSpPr txBox="1">
            <a:spLocks/>
          </p:cNvSpPr>
          <p:nvPr/>
        </p:nvSpPr>
        <p:spPr>
          <a:xfrm>
            <a:off x="5620114" y="2010460"/>
            <a:ext cx="6051424" cy="283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+---------+--------------+------+-----+---------+----------------+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Field   | Type         | Null | Key | Default | Extra   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+---------+--------------+------+-----+---------+----------------+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id      | int(11)      | NO   | PRI | NULL    | </a:t>
            </a:r>
            <a:r>
              <a:rPr lang="en-US" altLang="zh-CN" sz="1400" dirty="0" err="1">
                <a:latin typeface="Ubuntu Mono" panose="020B0509030602030204" pitchFamily="49" charset="0"/>
              </a:rPr>
              <a:t>auto_increment</a:t>
            </a:r>
            <a:r>
              <a:rPr lang="en-US" altLang="zh-CN" sz="1400" dirty="0">
                <a:latin typeface="Ubuntu Mono" panose="020B0509030602030204" pitchFamily="49" charset="0"/>
              </a:rPr>
              <a:t>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</a:t>
            </a:r>
            <a:r>
              <a:rPr lang="en-US" altLang="zh-CN" sz="1400" dirty="0" err="1">
                <a:latin typeface="Ubuntu Mono" panose="020B0509030602030204" pitchFamily="49" charset="0"/>
              </a:rPr>
              <a:t>tname</a:t>
            </a:r>
            <a:r>
              <a:rPr lang="en-US" altLang="zh-CN" sz="1400" dirty="0">
                <a:latin typeface="Ubuntu Mono" panose="020B0509030602030204" pitchFamily="49" charset="0"/>
              </a:rPr>
              <a:t>   | varchar(100) | NO   |     | NULL    |         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captain | varchar(100) | NO   |     | NULL    |         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active  | char(1)      | YES  |     | 1       |         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+---------+--------------+------+-----+---------+----------------+</a:t>
            </a:r>
            <a:endParaRPr lang="zh-CN" altLang="en-US" sz="1400" dirty="0">
              <a:latin typeface="Ubuntu Mono" panose="020B0509030602030204" pitchFamily="49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53FCB37-FCFE-43B6-A405-F4518E9A5AA5}"/>
              </a:ext>
            </a:extLst>
          </p:cNvPr>
          <p:cNvCxnSpPr>
            <a:cxnSpLocks/>
            <a:stCxn id="3" idx="3"/>
            <a:endCxn id="44" idx="1"/>
          </p:cNvCxnSpPr>
          <p:nvPr/>
        </p:nvCxnSpPr>
        <p:spPr>
          <a:xfrm>
            <a:off x="4175181" y="634978"/>
            <a:ext cx="1444933" cy="279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3313BB26-A8C3-4B95-A9B0-B1055CB4E096}"/>
              </a:ext>
            </a:extLst>
          </p:cNvPr>
          <p:cNvSpPr txBox="1">
            <a:spLocks/>
          </p:cNvSpPr>
          <p:nvPr/>
        </p:nvSpPr>
        <p:spPr>
          <a:xfrm>
            <a:off x="2462842" y="1123691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</a:t>
            </a:r>
            <a:endParaRPr lang="zh-CN" altLang="en-US" sz="24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7E75CD-8B4B-4CDE-9553-0F344B5CC010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 flipV="1">
            <a:off x="1751160" y="1352732"/>
            <a:ext cx="711682" cy="2076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051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网络空间安全学院</a:t>
            </a:r>
          </a:p>
        </p:txBody>
      </p:sp>
    </p:spTree>
    <p:extLst>
      <p:ext uri="{BB962C8B-B14F-4D97-AF65-F5344CB8AC3E}">
        <p14:creationId xmlns:p14="http://schemas.microsoft.com/office/powerpoint/2010/main" val="312051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3537402" y="2945739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teams </a:t>
            </a:r>
            <a:endParaRPr lang="zh-CN" altLang="en-US" sz="4000" dirty="0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521260F3-5FD4-4EE4-9646-6AD17C063C10}"/>
              </a:ext>
            </a:extLst>
          </p:cNvPr>
          <p:cNvSpPr txBox="1">
            <a:spLocks/>
          </p:cNvSpPr>
          <p:nvPr/>
        </p:nvSpPr>
        <p:spPr>
          <a:xfrm>
            <a:off x="3404872" y="3286487"/>
            <a:ext cx="5382256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查看团队</a:t>
            </a:r>
            <a:r>
              <a:rPr lang="en-US" altLang="zh-CN" sz="2000" dirty="0"/>
              <a:t>id</a:t>
            </a:r>
            <a:r>
              <a:rPr lang="zh-CN" altLang="en-US" sz="2000" dirty="0"/>
              <a:t>、团队名称、团队队长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21FF295-29B7-4E01-992A-EC090AD5F346}"/>
              </a:ext>
            </a:extLst>
          </p:cNvPr>
          <p:cNvSpPr txBox="1"/>
          <p:nvPr/>
        </p:nvSpPr>
        <p:spPr>
          <a:xfrm>
            <a:off x="5492157" y="2854642"/>
            <a:ext cx="28543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rPr>
              <a:t>团队展示页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9663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4943205" y="1105542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teams </a:t>
            </a:r>
            <a:endParaRPr lang="zh-CN" altLang="en-US" sz="4000" dirty="0"/>
          </a:p>
        </p:txBody>
      </p:sp>
      <p:pic>
        <p:nvPicPr>
          <p:cNvPr id="4" name="图片 3" descr="图形用户界面&#10;&#10;描述已自动生成">
            <a:extLst>
              <a:ext uri="{FF2B5EF4-FFF2-40B4-BE49-F238E27FC236}">
                <a16:creationId xmlns:a16="http://schemas.microsoft.com/office/drawing/2014/main" id="{CA7D42CF-84B8-4684-88E4-AFF452926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607" y="2242868"/>
            <a:ext cx="5079886" cy="2856041"/>
          </a:xfrm>
          <a:prstGeom prst="rect">
            <a:avLst/>
          </a:prstGeom>
        </p:spPr>
      </p:pic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BDC83521-9956-46C9-BD4C-61D03011A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77" y="2242868"/>
            <a:ext cx="5079886" cy="2856041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2B393BD8-4FC1-4FEF-9A27-02DFCE170A9B}"/>
              </a:ext>
            </a:extLst>
          </p:cNvPr>
          <p:cNvSpPr txBox="1">
            <a:spLocks/>
          </p:cNvSpPr>
          <p:nvPr/>
        </p:nvSpPr>
        <p:spPr>
          <a:xfrm>
            <a:off x="2079235" y="5323858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create </a:t>
            </a:r>
            <a:endParaRPr lang="zh-CN" altLang="en-US" sz="4000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8E35B86D-DC7D-42B0-A879-ECF406A97684}"/>
              </a:ext>
            </a:extLst>
          </p:cNvPr>
          <p:cNvSpPr txBox="1">
            <a:spLocks/>
          </p:cNvSpPr>
          <p:nvPr/>
        </p:nvSpPr>
        <p:spPr>
          <a:xfrm>
            <a:off x="7936755" y="5323858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view 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8576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3781785" y="2934694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team</a:t>
            </a:r>
            <a:endParaRPr lang="zh-CN" altLang="en-US" sz="40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21FF295-29B7-4E01-992A-EC090AD5F346}"/>
              </a:ext>
            </a:extLst>
          </p:cNvPr>
          <p:cNvSpPr txBox="1"/>
          <p:nvPr/>
        </p:nvSpPr>
        <p:spPr>
          <a:xfrm>
            <a:off x="5492157" y="2854642"/>
            <a:ext cx="28543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rPr>
              <a:t>本队信息页</a:t>
            </a:r>
            <a:endParaRPr lang="zh-CN" altLang="en-US" sz="40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FDDCBF0-6F1F-4647-86E1-A917E205519F}"/>
              </a:ext>
            </a:extLst>
          </p:cNvPr>
          <p:cNvSpPr txBox="1">
            <a:spLocks/>
          </p:cNvSpPr>
          <p:nvPr/>
        </p:nvSpPr>
        <p:spPr>
          <a:xfrm>
            <a:off x="838200" y="3269454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队名、队长、成员、总分；队长另外可以邀请、删除队员或解散本队</a:t>
            </a:r>
          </a:p>
        </p:txBody>
      </p:sp>
    </p:spTree>
    <p:extLst>
      <p:ext uri="{BB962C8B-B14F-4D97-AF65-F5344CB8AC3E}">
        <p14:creationId xmlns:p14="http://schemas.microsoft.com/office/powerpoint/2010/main" val="3122618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4979718" y="1100495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team</a:t>
            </a:r>
            <a:endParaRPr lang="zh-CN" altLang="en-US" sz="4000" dirty="0"/>
          </a:p>
        </p:txBody>
      </p:sp>
      <p:pic>
        <p:nvPicPr>
          <p:cNvPr id="4" name="图片 3" descr="图形用户界面, 网站&#10;&#10;描述已自动生成">
            <a:extLst>
              <a:ext uri="{FF2B5EF4-FFF2-40B4-BE49-F238E27FC236}">
                <a16:creationId xmlns:a16="http://schemas.microsoft.com/office/drawing/2014/main" id="{7293F752-D71C-404C-8186-464C5F97C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90" y="2329871"/>
            <a:ext cx="4968815" cy="2793594"/>
          </a:xfrm>
          <a:prstGeom prst="rect">
            <a:avLst/>
          </a:prstGeom>
        </p:spPr>
      </p:pic>
      <p:pic>
        <p:nvPicPr>
          <p:cNvPr id="7" name="图片 6" descr="图形用户界面, 网站&#10;&#10;描述已自动生成">
            <a:extLst>
              <a:ext uri="{FF2B5EF4-FFF2-40B4-BE49-F238E27FC236}">
                <a16:creationId xmlns:a16="http://schemas.microsoft.com/office/drawing/2014/main" id="{01F9ADA6-1156-4249-BF63-7689BA8A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97" y="2329871"/>
            <a:ext cx="4968815" cy="279359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3DE52C67-E49E-4AE0-9FA9-94CCCFF05C67}"/>
              </a:ext>
            </a:extLst>
          </p:cNvPr>
          <p:cNvSpPr txBox="1">
            <a:spLocks/>
          </p:cNvSpPr>
          <p:nvPr/>
        </p:nvSpPr>
        <p:spPr>
          <a:xfrm>
            <a:off x="2082109" y="5205528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800" dirty="0"/>
              <a:t>leader</a:t>
            </a:r>
            <a:endParaRPr lang="zh-CN" altLang="en-US" sz="2800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DC7F005-29F1-4A22-9A46-7B7E61733EE0}"/>
              </a:ext>
            </a:extLst>
          </p:cNvPr>
          <p:cNvSpPr txBox="1">
            <a:spLocks/>
          </p:cNvSpPr>
          <p:nvPr/>
        </p:nvSpPr>
        <p:spPr>
          <a:xfrm>
            <a:off x="7804304" y="5205528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800" dirty="0"/>
              <a:t>member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581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54DBC-D385-4D5C-B48C-4423928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5" y="3049879"/>
            <a:ext cx="1508185" cy="75824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index</a:t>
            </a:r>
            <a:endParaRPr lang="zh-CN" altLang="en-US" sz="24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2462847" y="405937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teams</a:t>
            </a:r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1E2F1E6-047C-49D3-9269-E75CA937DC6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1751160" y="634978"/>
            <a:ext cx="711687" cy="279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96D014-D579-4A57-9F17-223AEB8D23C5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 flipV="1">
            <a:off x="1751160" y="2063415"/>
            <a:ext cx="711687" cy="136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标题 1">
            <a:extLst>
              <a:ext uri="{FF2B5EF4-FFF2-40B4-BE49-F238E27FC236}">
                <a16:creationId xmlns:a16="http://schemas.microsoft.com/office/drawing/2014/main" id="{A6DA7C4E-0FC1-4E9C-B1B8-161EEA40A5ED}"/>
              </a:ext>
            </a:extLst>
          </p:cNvPr>
          <p:cNvSpPr txBox="1">
            <a:spLocks/>
          </p:cNvSpPr>
          <p:nvPr/>
        </p:nvSpPr>
        <p:spPr>
          <a:xfrm>
            <a:off x="2462847" y="183437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scoreboard</a:t>
            </a:r>
            <a:endParaRPr lang="zh-CN" altLang="en-US" sz="24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6CB4C21-BABA-4BB5-A60B-12288D8F6C82}"/>
              </a:ext>
            </a:extLst>
          </p:cNvPr>
          <p:cNvSpPr txBox="1">
            <a:spLocks/>
          </p:cNvSpPr>
          <p:nvPr/>
        </p:nvSpPr>
        <p:spPr>
          <a:xfrm>
            <a:off x="2462846" y="259047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challenges</a:t>
            </a:r>
            <a:endParaRPr lang="zh-CN" altLang="en-US" sz="24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EE1C416-4D5D-4D80-ADCA-DDA34B5DA45C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1751160" y="2819517"/>
            <a:ext cx="711686" cy="609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709CD245-84E0-472C-81D1-6395D75DFFBD}"/>
              </a:ext>
            </a:extLst>
          </p:cNvPr>
          <p:cNvSpPr txBox="1">
            <a:spLocks/>
          </p:cNvSpPr>
          <p:nvPr/>
        </p:nvSpPr>
        <p:spPr>
          <a:xfrm>
            <a:off x="2462846" y="3349601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notifications</a:t>
            </a:r>
            <a:endParaRPr lang="zh-CN" altLang="en-US" sz="2400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85CFBF7-3296-439B-A43A-E7368FCE4A2B}"/>
              </a:ext>
            </a:extLst>
          </p:cNvPr>
          <p:cNvSpPr txBox="1">
            <a:spLocks/>
          </p:cNvSpPr>
          <p:nvPr/>
        </p:nvSpPr>
        <p:spPr>
          <a:xfrm>
            <a:off x="2462842" y="41044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signup</a:t>
            </a:r>
            <a:endParaRPr lang="zh-CN" altLang="en-US" sz="2400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3A8A5E24-B25C-4993-935C-EC4ACA02ABA3}"/>
              </a:ext>
            </a:extLst>
          </p:cNvPr>
          <p:cNvSpPr txBox="1">
            <a:spLocks/>
          </p:cNvSpPr>
          <p:nvPr/>
        </p:nvSpPr>
        <p:spPr>
          <a:xfrm>
            <a:off x="2462844" y="48027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signin</a:t>
            </a:r>
            <a:endParaRPr lang="zh-CN" altLang="en-US" sz="24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7CA8C166-50B4-4838-A0ED-23C188C25552}"/>
              </a:ext>
            </a:extLst>
          </p:cNvPr>
          <p:cNvSpPr txBox="1">
            <a:spLocks/>
          </p:cNvSpPr>
          <p:nvPr/>
        </p:nvSpPr>
        <p:spPr>
          <a:xfrm>
            <a:off x="2462843" y="547165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signout</a:t>
            </a:r>
            <a:endParaRPr lang="zh-CN" altLang="en-US" sz="2400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3B25E48B-88F3-4D95-9428-FBED46FDDE22}"/>
              </a:ext>
            </a:extLst>
          </p:cNvPr>
          <p:cNvSpPr txBox="1">
            <a:spLocks/>
          </p:cNvSpPr>
          <p:nvPr/>
        </p:nvSpPr>
        <p:spPr>
          <a:xfrm>
            <a:off x="2462842" y="6140572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message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9819CA8-46B8-453B-986A-32C924801182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1751160" y="3429000"/>
            <a:ext cx="711686" cy="149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5864F24-8AA9-4E32-8501-D36CE7A8EEBA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1751160" y="3429000"/>
            <a:ext cx="711682" cy="90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3B11C54-D77A-4394-96C9-2A7CFAA802DB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1751160" y="3429000"/>
            <a:ext cx="711684" cy="1602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09DD6E4-3888-4E6A-8685-C1C80BA9856F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>
            <a:off x="1751160" y="3429000"/>
            <a:ext cx="711683" cy="2271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A1EBF71-12A0-4C15-A8CF-D1B506F3B6B8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1751160" y="3429000"/>
            <a:ext cx="711682" cy="2940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53FCB37-FCFE-43B6-A405-F4518E9A5AA5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175182" y="2063415"/>
            <a:ext cx="1444932" cy="136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3313BB26-A8C3-4B95-A9B0-B1055CB4E096}"/>
              </a:ext>
            </a:extLst>
          </p:cNvPr>
          <p:cNvSpPr txBox="1">
            <a:spLocks/>
          </p:cNvSpPr>
          <p:nvPr/>
        </p:nvSpPr>
        <p:spPr>
          <a:xfrm>
            <a:off x="2462842" y="1123691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</a:t>
            </a:r>
            <a:endParaRPr lang="zh-CN" altLang="en-US" sz="24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7E75CD-8B4B-4CDE-9553-0F344B5CC010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 flipV="1">
            <a:off x="1751160" y="1352732"/>
            <a:ext cx="711682" cy="2076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标题 1">
            <a:extLst>
              <a:ext uri="{FF2B5EF4-FFF2-40B4-BE49-F238E27FC236}">
                <a16:creationId xmlns:a16="http://schemas.microsoft.com/office/drawing/2014/main" id="{2BCFBE5C-ABAA-4013-B2B4-FED7731EC6D7}"/>
              </a:ext>
            </a:extLst>
          </p:cNvPr>
          <p:cNvSpPr txBox="1">
            <a:spLocks/>
          </p:cNvSpPr>
          <p:nvPr/>
        </p:nvSpPr>
        <p:spPr>
          <a:xfrm>
            <a:off x="5620114" y="2010460"/>
            <a:ext cx="6051424" cy="283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Field | Type         | Null | Key | Default | Extra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id    | int(11)     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</a:t>
            </a:r>
            <a:r>
              <a:rPr lang="en-US" altLang="zh-CN" sz="1400" dirty="0" err="1">
                <a:latin typeface="Ubuntu Mono" panose="020B0509030602030204" pitchFamily="49" charset="0"/>
              </a:rPr>
              <a:t>tname</a:t>
            </a:r>
            <a:r>
              <a:rPr lang="en-US" altLang="zh-CN" sz="1400" dirty="0">
                <a:latin typeface="Ubuntu Mono" panose="020B0509030602030204" pitchFamily="49" charset="0"/>
              </a:rPr>
              <a:t>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score | int(11)     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+-------+--------------+------+-----+---------+-------+</a:t>
            </a:r>
            <a:endParaRPr lang="zh-CN" altLang="en-US" sz="14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98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1238" y="2408796"/>
            <a:ext cx="2321943" cy="1325563"/>
          </a:xfrm>
        </p:spPr>
        <p:txBody>
          <a:bodyPr/>
          <a:lstStyle/>
          <a:p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计分板页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82910F0-3ECA-464B-98C3-F72FBDFA8806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查看团队</a:t>
            </a:r>
            <a:r>
              <a:rPr lang="en-US" altLang="zh-CN" sz="2000" dirty="0"/>
              <a:t>id</a:t>
            </a:r>
            <a:r>
              <a:rPr lang="zh-CN" altLang="en-US" sz="2000" dirty="0"/>
              <a:t>、团队名称、团队队长、团队总分和排名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81BEE30-70E1-43EB-B68C-34BE54D15952}"/>
              </a:ext>
            </a:extLst>
          </p:cNvPr>
          <p:cNvSpPr txBox="1">
            <a:spLocks/>
          </p:cNvSpPr>
          <p:nvPr/>
        </p:nvSpPr>
        <p:spPr>
          <a:xfrm>
            <a:off x="3575654" y="2842536"/>
            <a:ext cx="2626738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scoreboard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3040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81BEE30-70E1-43EB-B68C-34BE54D15952}"/>
              </a:ext>
            </a:extLst>
          </p:cNvPr>
          <p:cNvSpPr txBox="1">
            <a:spLocks/>
          </p:cNvSpPr>
          <p:nvPr/>
        </p:nvSpPr>
        <p:spPr>
          <a:xfrm>
            <a:off x="4782631" y="582414"/>
            <a:ext cx="2626738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scoreboard</a:t>
            </a:r>
            <a:endParaRPr lang="zh-CN" altLang="en-US" sz="4000" dirty="0"/>
          </a:p>
        </p:txBody>
      </p:sp>
      <p:pic>
        <p:nvPicPr>
          <p:cNvPr id="8" name="图片 7" descr="图形用户界面&#10;&#10;中度可信度描述已自动生成">
            <a:extLst>
              <a:ext uri="{FF2B5EF4-FFF2-40B4-BE49-F238E27FC236}">
                <a16:creationId xmlns:a16="http://schemas.microsoft.com/office/drawing/2014/main" id="{36C8A01C-C569-46AE-9FCC-92EAD0037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04" y="1339313"/>
            <a:ext cx="9168391" cy="515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4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54DBC-D385-4D5C-B48C-4423928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5" y="3049879"/>
            <a:ext cx="1508185" cy="75824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index</a:t>
            </a:r>
            <a:endParaRPr lang="zh-CN" altLang="en-US" sz="24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2462847" y="405937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teams</a:t>
            </a:r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1E2F1E6-047C-49D3-9269-E75CA937DC6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1751160" y="634978"/>
            <a:ext cx="711687" cy="279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96D014-D579-4A57-9F17-223AEB8D23C5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 flipV="1">
            <a:off x="1751160" y="2063415"/>
            <a:ext cx="711687" cy="136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标题 1">
            <a:extLst>
              <a:ext uri="{FF2B5EF4-FFF2-40B4-BE49-F238E27FC236}">
                <a16:creationId xmlns:a16="http://schemas.microsoft.com/office/drawing/2014/main" id="{A6DA7C4E-0FC1-4E9C-B1B8-161EEA40A5ED}"/>
              </a:ext>
            </a:extLst>
          </p:cNvPr>
          <p:cNvSpPr txBox="1">
            <a:spLocks/>
          </p:cNvSpPr>
          <p:nvPr/>
        </p:nvSpPr>
        <p:spPr>
          <a:xfrm>
            <a:off x="2462847" y="183437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scoreboard</a:t>
            </a:r>
            <a:endParaRPr lang="zh-CN" altLang="en-US" sz="24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6CB4C21-BABA-4BB5-A60B-12288D8F6C82}"/>
              </a:ext>
            </a:extLst>
          </p:cNvPr>
          <p:cNvSpPr txBox="1">
            <a:spLocks/>
          </p:cNvSpPr>
          <p:nvPr/>
        </p:nvSpPr>
        <p:spPr>
          <a:xfrm>
            <a:off x="2462846" y="259047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challenges</a:t>
            </a:r>
            <a:endParaRPr lang="zh-CN" altLang="en-US" sz="24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EE1C416-4D5D-4D80-ADCA-DDA34B5DA45C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1751160" y="2819517"/>
            <a:ext cx="711686" cy="609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709CD245-84E0-472C-81D1-6395D75DFFBD}"/>
              </a:ext>
            </a:extLst>
          </p:cNvPr>
          <p:cNvSpPr txBox="1">
            <a:spLocks/>
          </p:cNvSpPr>
          <p:nvPr/>
        </p:nvSpPr>
        <p:spPr>
          <a:xfrm>
            <a:off x="2462846" y="3349601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notifications</a:t>
            </a:r>
            <a:endParaRPr lang="zh-CN" altLang="en-US" sz="2400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85CFBF7-3296-439B-A43A-E7368FCE4A2B}"/>
              </a:ext>
            </a:extLst>
          </p:cNvPr>
          <p:cNvSpPr txBox="1">
            <a:spLocks/>
          </p:cNvSpPr>
          <p:nvPr/>
        </p:nvSpPr>
        <p:spPr>
          <a:xfrm>
            <a:off x="2462842" y="41044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signup</a:t>
            </a:r>
            <a:endParaRPr lang="zh-CN" altLang="en-US" sz="2400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3A8A5E24-B25C-4993-935C-EC4ACA02ABA3}"/>
              </a:ext>
            </a:extLst>
          </p:cNvPr>
          <p:cNvSpPr txBox="1">
            <a:spLocks/>
          </p:cNvSpPr>
          <p:nvPr/>
        </p:nvSpPr>
        <p:spPr>
          <a:xfrm>
            <a:off x="2462844" y="48027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signin</a:t>
            </a:r>
            <a:endParaRPr lang="zh-CN" altLang="en-US" sz="24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7CA8C166-50B4-4838-A0ED-23C188C25552}"/>
              </a:ext>
            </a:extLst>
          </p:cNvPr>
          <p:cNvSpPr txBox="1">
            <a:spLocks/>
          </p:cNvSpPr>
          <p:nvPr/>
        </p:nvSpPr>
        <p:spPr>
          <a:xfrm>
            <a:off x="2462843" y="547165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signout</a:t>
            </a:r>
            <a:endParaRPr lang="zh-CN" altLang="en-US" sz="2400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3B25E48B-88F3-4D95-9428-FBED46FDDE22}"/>
              </a:ext>
            </a:extLst>
          </p:cNvPr>
          <p:cNvSpPr txBox="1">
            <a:spLocks/>
          </p:cNvSpPr>
          <p:nvPr/>
        </p:nvSpPr>
        <p:spPr>
          <a:xfrm>
            <a:off x="2462842" y="6140572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message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9819CA8-46B8-453B-986A-32C924801182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1751160" y="3429000"/>
            <a:ext cx="711686" cy="149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5864F24-8AA9-4E32-8501-D36CE7A8EEBA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1751160" y="3429000"/>
            <a:ext cx="711682" cy="90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3B11C54-D77A-4394-96C9-2A7CFAA802DB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1751160" y="3429000"/>
            <a:ext cx="711684" cy="1602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09DD6E4-3888-4E6A-8685-C1C80BA9856F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>
            <a:off x="1751160" y="3429000"/>
            <a:ext cx="711683" cy="2271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A1EBF71-12A0-4C15-A8CF-D1B506F3B6B8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1751160" y="3429000"/>
            <a:ext cx="711682" cy="2940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53FCB37-FCFE-43B6-A405-F4518E9A5AA5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175181" y="2819517"/>
            <a:ext cx="1444933" cy="609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3313BB26-A8C3-4B95-A9B0-B1055CB4E096}"/>
              </a:ext>
            </a:extLst>
          </p:cNvPr>
          <p:cNvSpPr txBox="1">
            <a:spLocks/>
          </p:cNvSpPr>
          <p:nvPr/>
        </p:nvSpPr>
        <p:spPr>
          <a:xfrm>
            <a:off x="2462842" y="1123691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</a:t>
            </a:r>
            <a:endParaRPr lang="zh-CN" altLang="en-US" sz="24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7E75CD-8B4B-4CDE-9553-0F344B5CC010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 flipV="1">
            <a:off x="1751160" y="1352732"/>
            <a:ext cx="711682" cy="2076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BD2AA718-8A3D-4133-B66A-1591C44589FA}"/>
              </a:ext>
            </a:extLst>
          </p:cNvPr>
          <p:cNvSpPr txBox="1">
            <a:spLocks/>
          </p:cNvSpPr>
          <p:nvPr/>
        </p:nvSpPr>
        <p:spPr>
          <a:xfrm>
            <a:off x="5620114" y="2010460"/>
            <a:ext cx="6051424" cy="283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Field    | Type         | Null | Key | Default | Extra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name    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category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message  | text        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value    | int(11)     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flag    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file    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+----------+--------------+------+-----+---------+-------+</a:t>
            </a:r>
            <a:endParaRPr lang="zh-CN" altLang="en-US" sz="14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40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198" y="2365657"/>
            <a:ext cx="1709468" cy="1325563"/>
          </a:xfrm>
        </p:spPr>
        <p:txBody>
          <a:bodyPr/>
          <a:lstStyle/>
          <a:p>
            <a:r>
              <a:rPr lang="zh-CN" altLang="en-US" dirty="0"/>
              <a:t>题目</a:t>
            </a:r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页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AC57FF6-24AA-46EF-93D3-31E8A3FE7414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题目名称、编号、标签、信息、分数、文件链接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EAF53EC-9E64-46FF-9DB7-E567ECF4935A}"/>
              </a:ext>
            </a:extLst>
          </p:cNvPr>
          <p:cNvSpPr txBox="1">
            <a:spLocks/>
          </p:cNvSpPr>
          <p:nvPr/>
        </p:nvSpPr>
        <p:spPr>
          <a:xfrm>
            <a:off x="4025175" y="2690291"/>
            <a:ext cx="2528023" cy="676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challenges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4359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54DBC-D385-4D5C-B48C-4423928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5" y="3049879"/>
            <a:ext cx="1508185" cy="75824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index</a:t>
            </a:r>
            <a:endParaRPr lang="zh-CN" altLang="en-US" sz="24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2462847" y="405937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teams</a:t>
            </a:r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1E2F1E6-047C-49D3-9269-E75CA937DC6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1751160" y="634978"/>
            <a:ext cx="711687" cy="279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96D014-D579-4A57-9F17-223AEB8D23C5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 flipV="1">
            <a:off x="1751160" y="2063415"/>
            <a:ext cx="711687" cy="136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标题 1">
            <a:extLst>
              <a:ext uri="{FF2B5EF4-FFF2-40B4-BE49-F238E27FC236}">
                <a16:creationId xmlns:a16="http://schemas.microsoft.com/office/drawing/2014/main" id="{A6DA7C4E-0FC1-4E9C-B1B8-161EEA40A5ED}"/>
              </a:ext>
            </a:extLst>
          </p:cNvPr>
          <p:cNvSpPr txBox="1">
            <a:spLocks/>
          </p:cNvSpPr>
          <p:nvPr/>
        </p:nvSpPr>
        <p:spPr>
          <a:xfrm>
            <a:off x="2462847" y="183437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scoreboard</a:t>
            </a:r>
            <a:endParaRPr lang="zh-CN" altLang="en-US" sz="24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6CB4C21-BABA-4BB5-A60B-12288D8F6C82}"/>
              </a:ext>
            </a:extLst>
          </p:cNvPr>
          <p:cNvSpPr txBox="1">
            <a:spLocks/>
          </p:cNvSpPr>
          <p:nvPr/>
        </p:nvSpPr>
        <p:spPr>
          <a:xfrm>
            <a:off x="2462846" y="259047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challenges</a:t>
            </a:r>
            <a:endParaRPr lang="zh-CN" altLang="en-US" sz="24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EE1C416-4D5D-4D80-ADCA-DDA34B5DA45C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1751160" y="2819517"/>
            <a:ext cx="711686" cy="609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709CD245-84E0-472C-81D1-6395D75DFFBD}"/>
              </a:ext>
            </a:extLst>
          </p:cNvPr>
          <p:cNvSpPr txBox="1">
            <a:spLocks/>
          </p:cNvSpPr>
          <p:nvPr/>
        </p:nvSpPr>
        <p:spPr>
          <a:xfrm>
            <a:off x="2462846" y="3349601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notifications</a:t>
            </a:r>
            <a:endParaRPr lang="zh-CN" altLang="en-US" sz="2400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85CFBF7-3296-439B-A43A-E7368FCE4A2B}"/>
              </a:ext>
            </a:extLst>
          </p:cNvPr>
          <p:cNvSpPr txBox="1">
            <a:spLocks/>
          </p:cNvSpPr>
          <p:nvPr/>
        </p:nvSpPr>
        <p:spPr>
          <a:xfrm>
            <a:off x="2462842" y="41044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signup</a:t>
            </a:r>
            <a:endParaRPr lang="zh-CN" altLang="en-US" sz="2400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3A8A5E24-B25C-4993-935C-EC4ACA02ABA3}"/>
              </a:ext>
            </a:extLst>
          </p:cNvPr>
          <p:cNvSpPr txBox="1">
            <a:spLocks/>
          </p:cNvSpPr>
          <p:nvPr/>
        </p:nvSpPr>
        <p:spPr>
          <a:xfrm>
            <a:off x="2462844" y="48027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signin</a:t>
            </a:r>
            <a:endParaRPr lang="zh-CN" altLang="en-US" sz="24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7CA8C166-50B4-4838-A0ED-23C188C25552}"/>
              </a:ext>
            </a:extLst>
          </p:cNvPr>
          <p:cNvSpPr txBox="1">
            <a:spLocks/>
          </p:cNvSpPr>
          <p:nvPr/>
        </p:nvSpPr>
        <p:spPr>
          <a:xfrm>
            <a:off x="2462843" y="547165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signout</a:t>
            </a:r>
            <a:endParaRPr lang="zh-CN" altLang="en-US" sz="2400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3B25E48B-88F3-4D95-9428-FBED46FDDE22}"/>
              </a:ext>
            </a:extLst>
          </p:cNvPr>
          <p:cNvSpPr txBox="1">
            <a:spLocks/>
          </p:cNvSpPr>
          <p:nvPr/>
        </p:nvSpPr>
        <p:spPr>
          <a:xfrm>
            <a:off x="2462842" y="6140572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message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9819CA8-46B8-453B-986A-32C924801182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1751160" y="3429000"/>
            <a:ext cx="711686" cy="149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5864F24-8AA9-4E32-8501-D36CE7A8EEBA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1751160" y="3429000"/>
            <a:ext cx="711682" cy="90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3B11C54-D77A-4394-96C9-2A7CFAA802DB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1751160" y="3429000"/>
            <a:ext cx="711684" cy="1602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09DD6E4-3888-4E6A-8685-C1C80BA9856F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>
            <a:off x="1751160" y="3429000"/>
            <a:ext cx="711683" cy="2271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A1EBF71-12A0-4C15-A8CF-D1B506F3B6B8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1751160" y="3429000"/>
            <a:ext cx="711682" cy="2940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53FCB37-FCFE-43B6-A405-F4518E9A5AA5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175181" y="3429000"/>
            <a:ext cx="1444933" cy="149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3313BB26-A8C3-4B95-A9B0-B1055CB4E096}"/>
              </a:ext>
            </a:extLst>
          </p:cNvPr>
          <p:cNvSpPr txBox="1">
            <a:spLocks/>
          </p:cNvSpPr>
          <p:nvPr/>
        </p:nvSpPr>
        <p:spPr>
          <a:xfrm>
            <a:off x="2462842" y="1123691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</a:t>
            </a:r>
            <a:endParaRPr lang="zh-CN" altLang="en-US" sz="24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7E75CD-8B4B-4CDE-9553-0F344B5CC010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 flipV="1">
            <a:off x="1751160" y="1352732"/>
            <a:ext cx="711682" cy="2076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标题 1">
            <a:extLst>
              <a:ext uri="{FF2B5EF4-FFF2-40B4-BE49-F238E27FC236}">
                <a16:creationId xmlns:a16="http://schemas.microsoft.com/office/drawing/2014/main" id="{91CF388A-BE74-479D-86EF-5A95ECC0DA99}"/>
              </a:ext>
            </a:extLst>
          </p:cNvPr>
          <p:cNvSpPr txBox="1">
            <a:spLocks/>
          </p:cNvSpPr>
          <p:nvPr/>
        </p:nvSpPr>
        <p:spPr>
          <a:xfrm>
            <a:off x="5620114" y="2010460"/>
            <a:ext cx="6051424" cy="283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Field   | Type         | Null | Key | Default | Extra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from   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to     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message | text        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+---------+--------------+------+-----+---------+-------+</a:t>
            </a:r>
            <a:endParaRPr lang="zh-CN" altLang="en-US" sz="14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6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陆君睿  张靖宇  杜    鑫</a:t>
            </a:r>
          </a:p>
        </p:txBody>
      </p:sp>
    </p:spTree>
    <p:extLst>
      <p:ext uri="{BB962C8B-B14F-4D97-AF65-F5344CB8AC3E}">
        <p14:creationId xmlns:p14="http://schemas.microsoft.com/office/powerpoint/2010/main" val="221708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22E65AD9-E27E-4D72-B729-35E473317B1C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消息来源、消息内容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615AD6E-1B3A-41BC-8BFE-7A21DEC42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362" y="2426039"/>
            <a:ext cx="1709468" cy="1325563"/>
          </a:xfrm>
        </p:spPr>
        <p:txBody>
          <a:bodyPr/>
          <a:lstStyle/>
          <a:p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消息页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4B9DE1E-8410-42A4-BDC7-ABB2C845E3E0}"/>
              </a:ext>
            </a:extLst>
          </p:cNvPr>
          <p:cNvSpPr txBox="1">
            <a:spLocks/>
          </p:cNvSpPr>
          <p:nvPr/>
        </p:nvSpPr>
        <p:spPr>
          <a:xfrm>
            <a:off x="3966713" y="2859779"/>
            <a:ext cx="28970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notifications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385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64B9DE1E-8410-42A4-BDC7-ABB2C845E3E0}"/>
              </a:ext>
            </a:extLst>
          </p:cNvPr>
          <p:cNvSpPr txBox="1">
            <a:spLocks/>
          </p:cNvSpPr>
          <p:nvPr/>
        </p:nvSpPr>
        <p:spPr>
          <a:xfrm>
            <a:off x="4683996" y="582405"/>
            <a:ext cx="28970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notifications</a:t>
            </a:r>
            <a:endParaRPr lang="zh-CN" altLang="en-US" sz="4000" dirty="0"/>
          </a:p>
        </p:txBody>
      </p:sp>
      <p:pic>
        <p:nvPicPr>
          <p:cNvPr id="7" name="图片 6" descr="图形用户界面, 文本, 应用程序&#10;&#10;描述已自动生成">
            <a:extLst>
              <a:ext uri="{FF2B5EF4-FFF2-40B4-BE49-F238E27FC236}">
                <a16:creationId xmlns:a16="http://schemas.microsoft.com/office/drawing/2014/main" id="{E45B83EA-2496-46BA-953A-8721552F0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90" y="1288537"/>
            <a:ext cx="9420046" cy="52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63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54DBC-D385-4D5C-B48C-4423928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5" y="3049879"/>
            <a:ext cx="1508185" cy="75824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index</a:t>
            </a:r>
            <a:endParaRPr lang="zh-CN" altLang="en-US" sz="24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2462847" y="405937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teams</a:t>
            </a:r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1E2F1E6-047C-49D3-9269-E75CA937DC6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1751160" y="634978"/>
            <a:ext cx="711687" cy="279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96D014-D579-4A57-9F17-223AEB8D23C5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 flipV="1">
            <a:off x="1751160" y="2063415"/>
            <a:ext cx="711687" cy="136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标题 1">
            <a:extLst>
              <a:ext uri="{FF2B5EF4-FFF2-40B4-BE49-F238E27FC236}">
                <a16:creationId xmlns:a16="http://schemas.microsoft.com/office/drawing/2014/main" id="{A6DA7C4E-0FC1-4E9C-B1B8-161EEA40A5ED}"/>
              </a:ext>
            </a:extLst>
          </p:cNvPr>
          <p:cNvSpPr txBox="1">
            <a:spLocks/>
          </p:cNvSpPr>
          <p:nvPr/>
        </p:nvSpPr>
        <p:spPr>
          <a:xfrm>
            <a:off x="2462847" y="183437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scoreboard</a:t>
            </a:r>
            <a:endParaRPr lang="zh-CN" altLang="en-US" sz="24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6CB4C21-BABA-4BB5-A60B-12288D8F6C82}"/>
              </a:ext>
            </a:extLst>
          </p:cNvPr>
          <p:cNvSpPr txBox="1">
            <a:spLocks/>
          </p:cNvSpPr>
          <p:nvPr/>
        </p:nvSpPr>
        <p:spPr>
          <a:xfrm>
            <a:off x="2462846" y="259047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challenges</a:t>
            </a:r>
            <a:endParaRPr lang="zh-CN" altLang="en-US" sz="24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EE1C416-4D5D-4D80-ADCA-DDA34B5DA45C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1751160" y="2819517"/>
            <a:ext cx="711686" cy="609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709CD245-84E0-472C-81D1-6395D75DFFBD}"/>
              </a:ext>
            </a:extLst>
          </p:cNvPr>
          <p:cNvSpPr txBox="1">
            <a:spLocks/>
          </p:cNvSpPr>
          <p:nvPr/>
        </p:nvSpPr>
        <p:spPr>
          <a:xfrm>
            <a:off x="2462846" y="3349601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notifications</a:t>
            </a:r>
            <a:endParaRPr lang="zh-CN" altLang="en-US" sz="2400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85CFBF7-3296-439B-A43A-E7368FCE4A2B}"/>
              </a:ext>
            </a:extLst>
          </p:cNvPr>
          <p:cNvSpPr txBox="1">
            <a:spLocks/>
          </p:cNvSpPr>
          <p:nvPr/>
        </p:nvSpPr>
        <p:spPr>
          <a:xfrm>
            <a:off x="2462842" y="41044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signup</a:t>
            </a:r>
            <a:endParaRPr lang="zh-CN" altLang="en-US" sz="2400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3A8A5E24-B25C-4993-935C-EC4ACA02ABA3}"/>
              </a:ext>
            </a:extLst>
          </p:cNvPr>
          <p:cNvSpPr txBox="1">
            <a:spLocks/>
          </p:cNvSpPr>
          <p:nvPr/>
        </p:nvSpPr>
        <p:spPr>
          <a:xfrm>
            <a:off x="2462844" y="48027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signin</a:t>
            </a:r>
            <a:endParaRPr lang="zh-CN" altLang="en-US" sz="24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7CA8C166-50B4-4838-A0ED-23C188C25552}"/>
              </a:ext>
            </a:extLst>
          </p:cNvPr>
          <p:cNvSpPr txBox="1">
            <a:spLocks/>
          </p:cNvSpPr>
          <p:nvPr/>
        </p:nvSpPr>
        <p:spPr>
          <a:xfrm>
            <a:off x="2462843" y="547165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signout</a:t>
            </a:r>
            <a:endParaRPr lang="zh-CN" altLang="en-US" sz="2400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3B25E48B-88F3-4D95-9428-FBED46FDDE22}"/>
              </a:ext>
            </a:extLst>
          </p:cNvPr>
          <p:cNvSpPr txBox="1">
            <a:spLocks/>
          </p:cNvSpPr>
          <p:nvPr/>
        </p:nvSpPr>
        <p:spPr>
          <a:xfrm>
            <a:off x="2462842" y="6140572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message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9819CA8-46B8-453B-986A-32C924801182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1751160" y="3429000"/>
            <a:ext cx="711686" cy="149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5864F24-8AA9-4E32-8501-D36CE7A8EEBA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1751160" y="3429000"/>
            <a:ext cx="711682" cy="90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3B11C54-D77A-4394-96C9-2A7CFAA802DB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1751160" y="3429000"/>
            <a:ext cx="711684" cy="1602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09DD6E4-3888-4E6A-8685-C1C80BA9856F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>
            <a:off x="1751160" y="3429000"/>
            <a:ext cx="711683" cy="2271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A1EBF71-12A0-4C15-A8CF-D1B506F3B6B8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1751160" y="3429000"/>
            <a:ext cx="711682" cy="2940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53FCB37-FCFE-43B6-A405-F4518E9A5AA5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4175177" y="3429001"/>
            <a:ext cx="1444937" cy="9044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3313BB26-A8C3-4B95-A9B0-B1055CB4E096}"/>
              </a:ext>
            </a:extLst>
          </p:cNvPr>
          <p:cNvSpPr txBox="1">
            <a:spLocks/>
          </p:cNvSpPr>
          <p:nvPr/>
        </p:nvSpPr>
        <p:spPr>
          <a:xfrm>
            <a:off x="2462842" y="1123691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</a:t>
            </a:r>
            <a:endParaRPr lang="zh-CN" altLang="en-US" sz="24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7E75CD-8B4B-4CDE-9553-0F344B5CC010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 flipV="1">
            <a:off x="1751160" y="1352732"/>
            <a:ext cx="711682" cy="2076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B34B0968-B16A-411A-A7DD-8021473A9AC3}"/>
              </a:ext>
            </a:extLst>
          </p:cNvPr>
          <p:cNvSpPr txBox="1">
            <a:spLocks/>
          </p:cNvSpPr>
          <p:nvPr/>
        </p:nvSpPr>
        <p:spPr>
          <a:xfrm>
            <a:off x="5620114" y="2010460"/>
            <a:ext cx="6051424" cy="283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Field | Type         | Null | Key | Default | Extra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id    | varchar(10) 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name  | varchar(20) 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team 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+-------+--------------+------+-----+---------+-------+</a:t>
            </a:r>
            <a:endParaRPr lang="zh-CN" altLang="en-US" sz="1400" dirty="0">
              <a:latin typeface="Ubuntu Mono" panose="020B0509030602030204" pitchFamily="49" charset="0"/>
            </a:endParaRP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35F317B3-C394-4217-B100-DC8C8A6F06B3}"/>
              </a:ext>
            </a:extLst>
          </p:cNvPr>
          <p:cNvSpPr txBox="1">
            <a:spLocks/>
          </p:cNvSpPr>
          <p:nvPr/>
        </p:nvSpPr>
        <p:spPr>
          <a:xfrm>
            <a:off x="7332445" y="4388006"/>
            <a:ext cx="2856781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其中</a:t>
            </a:r>
            <a:r>
              <a:rPr lang="en-US" altLang="zh-CN" sz="2000" dirty="0"/>
              <a:t>team</a:t>
            </a:r>
            <a:r>
              <a:rPr lang="zh-CN" altLang="en-US" sz="2000" dirty="0"/>
              <a:t>可为</a:t>
            </a:r>
            <a:r>
              <a:rPr lang="en-US" altLang="zh-CN" sz="2000" dirty="0"/>
              <a:t>admin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7991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918" y="2425519"/>
            <a:ext cx="2744638" cy="1325563"/>
          </a:xfrm>
        </p:spPr>
        <p:txBody>
          <a:bodyPr/>
          <a:lstStyle/>
          <a:p>
            <a:r>
              <a:rPr lang="zh-CN" altLang="en-US" dirty="0"/>
              <a:t>用户</a:t>
            </a:r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注册页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CA603C2-F88A-4F61-A7E2-B99C1011D0ED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注册，填写用户名、密码、确认密码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A12296D-EFD0-4480-B52B-EF5A255E4C01}"/>
              </a:ext>
            </a:extLst>
          </p:cNvPr>
          <p:cNvSpPr txBox="1">
            <a:spLocks/>
          </p:cNvSpPr>
          <p:nvPr/>
        </p:nvSpPr>
        <p:spPr>
          <a:xfrm>
            <a:off x="3980240" y="2775967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signup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25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918" y="243045"/>
            <a:ext cx="2744638" cy="1325563"/>
          </a:xfrm>
        </p:spPr>
        <p:txBody>
          <a:bodyPr/>
          <a:lstStyle/>
          <a:p>
            <a:r>
              <a:rPr lang="zh-CN" altLang="en-US" dirty="0"/>
              <a:t>用户</a:t>
            </a:r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注册页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A12296D-EFD0-4480-B52B-EF5A255E4C01}"/>
              </a:ext>
            </a:extLst>
          </p:cNvPr>
          <p:cNvSpPr txBox="1">
            <a:spLocks/>
          </p:cNvSpPr>
          <p:nvPr/>
        </p:nvSpPr>
        <p:spPr>
          <a:xfrm>
            <a:off x="3980240" y="593493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signup</a:t>
            </a:r>
            <a:endParaRPr lang="zh-CN" altLang="en-US" sz="4000" dirty="0"/>
          </a:p>
        </p:txBody>
      </p:sp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43095438-CF66-4D71-8000-BCC7DBD08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30" y="1499597"/>
            <a:ext cx="8927540" cy="501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86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signin</a:t>
            </a:r>
            <a:r>
              <a:rPr lang="en-US" altLang="zh-CN" dirty="0"/>
              <a:t> </a:t>
            </a:r>
            <a:r>
              <a:rPr lang="zh-CN" altLang="en-US" dirty="0"/>
              <a:t>用户</a:t>
            </a:r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登录页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476BAD2-F054-415F-A1D9-7A5D9F85596A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登录，填写用户名、密码</a:t>
            </a:r>
          </a:p>
        </p:txBody>
      </p:sp>
    </p:spTree>
    <p:extLst>
      <p:ext uri="{BB962C8B-B14F-4D97-AF65-F5344CB8AC3E}">
        <p14:creationId xmlns:p14="http://schemas.microsoft.com/office/powerpoint/2010/main" val="375881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25"/>
            <a:ext cx="10515600" cy="1325563"/>
          </a:xfrm>
        </p:spPr>
        <p:txBody>
          <a:bodyPr/>
          <a:lstStyle/>
          <a:p>
            <a:r>
              <a:rPr lang="en-US" altLang="zh-CN" dirty="0" err="1"/>
              <a:t>signin</a:t>
            </a:r>
            <a:r>
              <a:rPr lang="zh-CN" altLang="en-US" dirty="0"/>
              <a:t> 用户</a:t>
            </a:r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登录页</a:t>
            </a:r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42D73134-0726-4FCC-9377-F217744B0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92" y="1345658"/>
            <a:ext cx="8957016" cy="50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10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signout</a:t>
            </a:r>
            <a:r>
              <a:rPr lang="en-US" altLang="zh-CN" dirty="0"/>
              <a:t> </a:t>
            </a:r>
            <a:r>
              <a:rPr lang="zh-CN" altLang="en-US" dirty="0"/>
              <a:t>登出页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4FAAC26-42BE-49A9-AAC0-1ABDCD0FF3BD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登出</a:t>
            </a:r>
          </a:p>
        </p:txBody>
      </p:sp>
    </p:spTree>
    <p:extLst>
      <p:ext uri="{BB962C8B-B14F-4D97-AF65-F5344CB8AC3E}">
        <p14:creationId xmlns:p14="http://schemas.microsoft.com/office/powerpoint/2010/main" val="95592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54DBC-D385-4D5C-B48C-4423928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5" y="3049879"/>
            <a:ext cx="1508185" cy="75824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index</a:t>
            </a:r>
            <a:endParaRPr lang="zh-CN" altLang="en-US" sz="24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2462847" y="405937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teams</a:t>
            </a:r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1E2F1E6-047C-49D3-9269-E75CA937DC6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1751160" y="634978"/>
            <a:ext cx="711687" cy="279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96D014-D579-4A57-9F17-223AEB8D23C5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 flipV="1">
            <a:off x="1751160" y="2063415"/>
            <a:ext cx="711687" cy="136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标题 1">
            <a:extLst>
              <a:ext uri="{FF2B5EF4-FFF2-40B4-BE49-F238E27FC236}">
                <a16:creationId xmlns:a16="http://schemas.microsoft.com/office/drawing/2014/main" id="{A6DA7C4E-0FC1-4E9C-B1B8-161EEA40A5ED}"/>
              </a:ext>
            </a:extLst>
          </p:cNvPr>
          <p:cNvSpPr txBox="1">
            <a:spLocks/>
          </p:cNvSpPr>
          <p:nvPr/>
        </p:nvSpPr>
        <p:spPr>
          <a:xfrm>
            <a:off x="2462847" y="183437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scoreboard</a:t>
            </a:r>
            <a:endParaRPr lang="zh-CN" altLang="en-US" sz="24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6CB4C21-BABA-4BB5-A60B-12288D8F6C82}"/>
              </a:ext>
            </a:extLst>
          </p:cNvPr>
          <p:cNvSpPr txBox="1">
            <a:spLocks/>
          </p:cNvSpPr>
          <p:nvPr/>
        </p:nvSpPr>
        <p:spPr>
          <a:xfrm>
            <a:off x="2462846" y="259047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challenges</a:t>
            </a:r>
            <a:endParaRPr lang="zh-CN" altLang="en-US" sz="24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EE1C416-4D5D-4D80-ADCA-DDA34B5DA45C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1751160" y="2819517"/>
            <a:ext cx="711686" cy="609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709CD245-84E0-472C-81D1-6395D75DFFBD}"/>
              </a:ext>
            </a:extLst>
          </p:cNvPr>
          <p:cNvSpPr txBox="1">
            <a:spLocks/>
          </p:cNvSpPr>
          <p:nvPr/>
        </p:nvSpPr>
        <p:spPr>
          <a:xfrm>
            <a:off x="2462846" y="3349601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notifications</a:t>
            </a:r>
            <a:endParaRPr lang="zh-CN" altLang="en-US" sz="2400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85CFBF7-3296-439B-A43A-E7368FCE4A2B}"/>
              </a:ext>
            </a:extLst>
          </p:cNvPr>
          <p:cNvSpPr txBox="1">
            <a:spLocks/>
          </p:cNvSpPr>
          <p:nvPr/>
        </p:nvSpPr>
        <p:spPr>
          <a:xfrm>
            <a:off x="2462842" y="41044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signup</a:t>
            </a:r>
            <a:endParaRPr lang="zh-CN" altLang="en-US" sz="2400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3A8A5E24-B25C-4993-935C-EC4ACA02ABA3}"/>
              </a:ext>
            </a:extLst>
          </p:cNvPr>
          <p:cNvSpPr txBox="1">
            <a:spLocks/>
          </p:cNvSpPr>
          <p:nvPr/>
        </p:nvSpPr>
        <p:spPr>
          <a:xfrm>
            <a:off x="2462844" y="48027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signin</a:t>
            </a:r>
            <a:endParaRPr lang="zh-CN" altLang="en-US" sz="24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7CA8C166-50B4-4838-A0ED-23C188C25552}"/>
              </a:ext>
            </a:extLst>
          </p:cNvPr>
          <p:cNvSpPr txBox="1">
            <a:spLocks/>
          </p:cNvSpPr>
          <p:nvPr/>
        </p:nvSpPr>
        <p:spPr>
          <a:xfrm>
            <a:off x="2462843" y="547165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signout</a:t>
            </a:r>
            <a:endParaRPr lang="zh-CN" altLang="en-US" sz="2400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3B25E48B-88F3-4D95-9428-FBED46FDDE22}"/>
              </a:ext>
            </a:extLst>
          </p:cNvPr>
          <p:cNvSpPr txBox="1">
            <a:spLocks/>
          </p:cNvSpPr>
          <p:nvPr/>
        </p:nvSpPr>
        <p:spPr>
          <a:xfrm>
            <a:off x="2462842" y="6140572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message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9819CA8-46B8-453B-986A-32C924801182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1751160" y="3429000"/>
            <a:ext cx="711686" cy="149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5864F24-8AA9-4E32-8501-D36CE7A8EEBA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1751160" y="3429000"/>
            <a:ext cx="711682" cy="90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3B11C54-D77A-4394-96C9-2A7CFAA802DB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1751160" y="3429000"/>
            <a:ext cx="711684" cy="1602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09DD6E4-3888-4E6A-8685-C1C80BA9856F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>
            <a:off x="1751160" y="3429000"/>
            <a:ext cx="711683" cy="2271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A1EBF71-12A0-4C15-A8CF-D1B506F3B6B8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1751160" y="3429000"/>
            <a:ext cx="711682" cy="2940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3313BB26-A8C3-4B95-A9B0-B1055CB4E096}"/>
              </a:ext>
            </a:extLst>
          </p:cNvPr>
          <p:cNvSpPr txBox="1">
            <a:spLocks/>
          </p:cNvSpPr>
          <p:nvPr/>
        </p:nvSpPr>
        <p:spPr>
          <a:xfrm>
            <a:off x="2462842" y="1123691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</a:t>
            </a:r>
            <a:endParaRPr lang="zh-CN" altLang="en-US" sz="24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7E75CD-8B4B-4CDE-9553-0F344B5CC010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 flipV="1">
            <a:off x="1751160" y="1352732"/>
            <a:ext cx="711682" cy="2076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标题 1">
            <a:extLst>
              <a:ext uri="{FF2B5EF4-FFF2-40B4-BE49-F238E27FC236}">
                <a16:creationId xmlns:a16="http://schemas.microsoft.com/office/drawing/2014/main" id="{5860A1B0-0449-4BCA-BC8D-A0821B7CCE51}"/>
              </a:ext>
            </a:extLst>
          </p:cNvPr>
          <p:cNvSpPr txBox="1">
            <a:spLocks/>
          </p:cNvSpPr>
          <p:nvPr/>
        </p:nvSpPr>
        <p:spPr>
          <a:xfrm>
            <a:off x="5620114" y="2010460"/>
            <a:ext cx="6051424" cy="283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+-----------+-------------+------+-----+---------+-------+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Field     | Type        | Null | Key | Default | Extra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+-----------+-------------+------+-----+---------+-------+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id        | varchar(10)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challenge | varchar(10)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+-----------+-------------+------+-----+---------+-------+</a:t>
            </a:r>
            <a:endParaRPr lang="zh-CN" altLang="en-US" sz="1400" dirty="0">
              <a:latin typeface="Ubuntu Mono" panose="020B0509030602030204" pitchFamily="49" charset="0"/>
            </a:endParaRPr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156CA3A7-835F-40BA-AA38-6BD2A59BB919}"/>
              </a:ext>
            </a:extLst>
          </p:cNvPr>
          <p:cNvSpPr txBox="1">
            <a:spLocks/>
          </p:cNvSpPr>
          <p:nvPr/>
        </p:nvSpPr>
        <p:spPr>
          <a:xfrm>
            <a:off x="7789658" y="2010460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28105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513" y="2235742"/>
            <a:ext cx="1994140" cy="1325563"/>
          </a:xfrm>
        </p:spPr>
        <p:txBody>
          <a:bodyPr/>
          <a:lstStyle/>
          <a:p>
            <a:r>
              <a:rPr lang="zh-CN" altLang="en-US" dirty="0"/>
              <a:t>留言页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9B4F54FF-BC93-47B0-8744-803F92D2D26D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给管理员留言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2915468-1B9D-49A6-A257-8E00290F4CDE}"/>
              </a:ext>
            </a:extLst>
          </p:cNvPr>
          <p:cNvSpPr txBox="1">
            <a:spLocks/>
          </p:cNvSpPr>
          <p:nvPr/>
        </p:nvSpPr>
        <p:spPr>
          <a:xfrm>
            <a:off x="4395159" y="2669482"/>
            <a:ext cx="1962509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402631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235751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陆君睿  张靖宇  杜    鑫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3ECB20F-4E6F-4E48-9C9B-B4863BA84DD0}"/>
              </a:ext>
            </a:extLst>
          </p:cNvPr>
          <p:cNvSpPr txBox="1">
            <a:spLocks/>
          </p:cNvSpPr>
          <p:nvPr/>
        </p:nvSpPr>
        <p:spPr>
          <a:xfrm>
            <a:off x="838200" y="2658444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@EternalMemory672  @MERCHANT01  @Julius-stein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6941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settings </a:t>
            </a:r>
            <a:r>
              <a:rPr lang="zh-CN" altLang="en-US" dirty="0"/>
              <a:t>设置页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2C053A4-CCB5-4010-B9F4-D0C8938828F9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修改密码，填写原密码、新密码、确认新密码</a:t>
            </a:r>
          </a:p>
        </p:txBody>
      </p:sp>
    </p:spTree>
    <p:extLst>
      <p:ext uri="{BB962C8B-B14F-4D97-AF65-F5344CB8AC3E}">
        <p14:creationId xmlns:p14="http://schemas.microsoft.com/office/powerpoint/2010/main" val="127838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311"/>
            <a:ext cx="10515600" cy="1325563"/>
          </a:xfrm>
        </p:spPr>
        <p:txBody>
          <a:bodyPr/>
          <a:lstStyle/>
          <a:p>
            <a:r>
              <a:rPr lang="en-US" altLang="zh-CN" dirty="0"/>
              <a:t>settings </a:t>
            </a:r>
            <a:r>
              <a:rPr lang="zh-CN" altLang="en-US" dirty="0"/>
              <a:t>设置页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EA091A2C-1C25-4AA7-95D2-CA5ADD2CE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59" y="1640083"/>
            <a:ext cx="8463082" cy="475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6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 </a:t>
            </a:r>
            <a:r>
              <a:rPr lang="zh-CN" altLang="en-US" dirty="0"/>
              <a:t>题目添加页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2C053A4-CCB5-4010-B9F4-D0C8938828F9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管理员特有，添加题目，填写题目名称、标签、信息、分值、</a:t>
            </a:r>
            <a:r>
              <a:rPr lang="en-US" altLang="zh-CN" sz="2000" dirty="0"/>
              <a:t>FLAG</a:t>
            </a:r>
            <a:r>
              <a:rPr lang="zh-CN" altLang="en-US" sz="2000" dirty="0"/>
              <a:t>，上传文件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22616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7078"/>
            <a:ext cx="10515600" cy="1325563"/>
          </a:xfrm>
        </p:spPr>
        <p:txBody>
          <a:bodyPr/>
          <a:lstStyle/>
          <a:p>
            <a:r>
              <a:rPr lang="en-US" altLang="zh-CN" dirty="0"/>
              <a:t>add </a:t>
            </a:r>
            <a:r>
              <a:rPr lang="zh-CN" altLang="en-US" dirty="0"/>
              <a:t>题目添加页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pic>
        <p:nvPicPr>
          <p:cNvPr id="5" name="图片 4" descr="图形用户界面, 网站&#10;&#10;描述已自动生成">
            <a:extLst>
              <a:ext uri="{FF2B5EF4-FFF2-40B4-BE49-F238E27FC236}">
                <a16:creationId xmlns:a16="http://schemas.microsoft.com/office/drawing/2014/main" id="{F380D65D-B378-4544-A48A-3D32F517D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94" y="1574661"/>
            <a:ext cx="8603411" cy="48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73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edit </a:t>
            </a:r>
            <a:r>
              <a:rPr lang="zh-CN" altLang="en-US" dirty="0"/>
              <a:t>题目修改页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2C053A4-CCB5-4010-B9F4-D0C8938828F9}"/>
              </a:ext>
            </a:extLst>
          </p:cNvPr>
          <p:cNvSpPr txBox="1">
            <a:spLocks/>
          </p:cNvSpPr>
          <p:nvPr/>
        </p:nvSpPr>
        <p:spPr>
          <a:xfrm>
            <a:off x="838200" y="3312589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管理员特有，查看题目完成信息、删除题目，修改题目名称、标签、信息、分值、</a:t>
            </a:r>
            <a:r>
              <a:rPr lang="en-US" altLang="zh-CN" sz="2000" dirty="0"/>
              <a:t>FLAG</a:t>
            </a:r>
            <a:r>
              <a:rPr lang="zh-CN" altLang="en-US" sz="2000" dirty="0"/>
              <a:t>，上传文件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文件仅支持</a:t>
            </a:r>
            <a:r>
              <a:rPr lang="en-US" altLang="zh-CN" sz="2000" dirty="0"/>
              <a:t>zip</a:t>
            </a:r>
            <a:r>
              <a:rPr lang="zh-CN" altLang="en-US" sz="2000" dirty="0"/>
              <a:t>格式并多次上传将会覆盖</a:t>
            </a:r>
          </a:p>
        </p:txBody>
      </p:sp>
    </p:spTree>
    <p:extLst>
      <p:ext uri="{BB962C8B-B14F-4D97-AF65-F5344CB8AC3E}">
        <p14:creationId xmlns:p14="http://schemas.microsoft.com/office/powerpoint/2010/main" val="447592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061"/>
            <a:ext cx="10515600" cy="1325563"/>
          </a:xfrm>
        </p:spPr>
        <p:txBody>
          <a:bodyPr/>
          <a:lstStyle/>
          <a:p>
            <a:r>
              <a:rPr lang="en-US" altLang="zh-CN" dirty="0"/>
              <a:t>edit </a:t>
            </a:r>
            <a:r>
              <a:rPr lang="zh-CN" altLang="en-US" dirty="0"/>
              <a:t>题目修改页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pic>
        <p:nvPicPr>
          <p:cNvPr id="5" name="图片 4" descr="图形用户界面, 网站&#10;&#10;描述已自动生成">
            <a:extLst>
              <a:ext uri="{FF2B5EF4-FFF2-40B4-BE49-F238E27FC236}">
                <a16:creationId xmlns:a16="http://schemas.microsoft.com/office/drawing/2014/main" id="{4BA7C385-15E5-44E4-AB3A-A80038E3A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69" y="1676228"/>
            <a:ext cx="8691887" cy="48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50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https://github.com/EternalMemory672/EZBabyCTF.git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7224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6DE392-43EC-4200-806F-CF1B695DF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9" y="543208"/>
            <a:ext cx="11536381" cy="295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3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6DE392-43EC-4200-806F-CF1B695DF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9" y="-5902871"/>
            <a:ext cx="11536381" cy="295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78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6DE392-43EC-4200-806F-CF1B695DF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9" y="-16767071"/>
            <a:ext cx="11536381" cy="295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02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 err="1"/>
              <a:t>CTFd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2155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EF3466B-7749-4E6A-99DC-D75947640D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2021</a:t>
            </a:r>
            <a:r>
              <a:rPr lang="zh-CN" altLang="en-US" sz="2000" dirty="0">
                <a:solidFill>
                  <a:schemeClr val="bg1"/>
                </a:solidFill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</a:rPr>
              <a:t>10</a:t>
            </a:r>
            <a:r>
              <a:rPr lang="zh-CN" altLang="en-US" sz="2000" dirty="0">
                <a:solidFill>
                  <a:schemeClr val="bg1"/>
                </a:solidFill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</a:rPr>
              <a:t>8</a:t>
            </a:r>
            <a:r>
              <a:rPr lang="zh-CN" altLang="en-US" sz="2000" dirty="0">
                <a:solidFill>
                  <a:schemeClr val="bg1"/>
                </a:solidFill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544670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03453E33-4EC7-4068-A8A2-4A1585E32ED1}"/>
              </a:ext>
            </a:extLst>
          </p:cNvPr>
          <p:cNvGrpSpPr/>
          <p:nvPr/>
        </p:nvGrpSpPr>
        <p:grpSpPr>
          <a:xfrm>
            <a:off x="5265602" y="946117"/>
            <a:ext cx="9170059" cy="4952262"/>
            <a:chOff x="1440223" y="1009443"/>
            <a:chExt cx="9170059" cy="4952262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0A29F072-77A0-427F-BEB9-4BD43BFBA09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2314674" y="1475510"/>
              <a:ext cx="0" cy="44679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BB2F8BE-58FB-4E2F-BAB8-FCE1A9886774}"/>
                </a:ext>
              </a:extLst>
            </p:cNvPr>
            <p:cNvSpPr txBox="1"/>
            <p:nvPr/>
          </p:nvSpPr>
          <p:spPr>
            <a:xfrm>
              <a:off x="1440223" y="1013845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signup.html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243C54E-65EA-4A12-91A6-368B3BB40EF3}"/>
                </a:ext>
              </a:extLst>
            </p:cNvPr>
            <p:cNvSpPr txBox="1"/>
            <p:nvPr/>
          </p:nvSpPr>
          <p:spPr>
            <a:xfrm>
              <a:off x="5268739" y="1009443"/>
              <a:ext cx="1647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signup.php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EA60D76-4B19-41E1-BA68-D3A9E1CCFFD9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092604" y="1471108"/>
              <a:ext cx="24444" cy="44905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43CFA11-C931-4521-B7C0-B878CF91F9B8}"/>
                </a:ext>
              </a:extLst>
            </p:cNvPr>
            <p:cNvCxnSpPr>
              <a:cxnSpLocks/>
            </p:cNvCxnSpPr>
            <p:nvPr/>
          </p:nvCxnSpPr>
          <p:spPr>
            <a:xfrm>
              <a:off x="2326742" y="2037027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C9B9583-5507-4A62-9DE2-9AFAB559FC7E}"/>
                </a:ext>
              </a:extLst>
            </p:cNvPr>
            <p:cNvCxnSpPr>
              <a:cxnSpLocks/>
            </p:cNvCxnSpPr>
            <p:nvPr/>
          </p:nvCxnSpPr>
          <p:spPr>
            <a:xfrm>
              <a:off x="6132513" y="2290523"/>
              <a:ext cx="374481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32855F-3262-4F64-A677-9EC0A5DA04EF}"/>
                </a:ext>
              </a:extLst>
            </p:cNvPr>
            <p:cNvSpPr txBox="1"/>
            <p:nvPr/>
          </p:nvSpPr>
          <p:spPr>
            <a:xfrm>
              <a:off x="9113442" y="1015971"/>
              <a:ext cx="1496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err="1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tb_user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BE8888D-0538-436F-AD28-4CA44C7117D4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9861862" y="1477636"/>
              <a:ext cx="27160" cy="44840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91BAFC2-69CC-47C2-B5F6-C82C27F490EE}"/>
                </a:ext>
              </a:extLst>
            </p:cNvPr>
            <p:cNvSpPr txBox="1"/>
            <p:nvPr/>
          </p:nvSpPr>
          <p:spPr>
            <a:xfrm>
              <a:off x="3384639" y="1648176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用户填写用户名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B52913C-BDC2-446D-A5FA-EE1224A66146}"/>
                </a:ext>
              </a:extLst>
            </p:cNvPr>
            <p:cNvSpPr txBox="1"/>
            <p:nvPr/>
          </p:nvSpPr>
          <p:spPr>
            <a:xfrm>
              <a:off x="7162797" y="1817453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用户名是否存在？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B9E95D4-A0E9-4AE4-A527-D863E347A5D6}"/>
                </a:ext>
              </a:extLst>
            </p:cNvPr>
            <p:cNvSpPr txBox="1"/>
            <p:nvPr/>
          </p:nvSpPr>
          <p:spPr>
            <a:xfrm>
              <a:off x="7159632" y="2753293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存在  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/ 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不存在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0E9A75DC-7E2F-45C6-93F5-94E88B36E0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7048" y="2616448"/>
              <a:ext cx="37602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BF72F15-4EB2-42D5-B16A-E6AD1295181A}"/>
                </a:ext>
              </a:extLst>
            </p:cNvPr>
            <p:cNvSpPr txBox="1"/>
            <p:nvPr/>
          </p:nvSpPr>
          <p:spPr>
            <a:xfrm>
              <a:off x="3386003" y="2490146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不可行 重填</a:t>
              </a: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DEB6EA21-3637-4B33-9506-FA4A11228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6742" y="2878998"/>
              <a:ext cx="376925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B927B9E-8B22-45D0-8D02-8E6DEB2E49DE}"/>
                </a:ext>
              </a:extLst>
            </p:cNvPr>
            <p:cNvSpPr txBox="1"/>
            <p:nvPr/>
          </p:nvSpPr>
          <p:spPr>
            <a:xfrm>
              <a:off x="3386003" y="2979067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可行 继续</a:t>
              </a: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6ECA3287-B7CA-456C-BDB9-FE5DEF6F2D8C}"/>
                </a:ext>
              </a:extLst>
            </p:cNvPr>
            <p:cNvCxnSpPr>
              <a:cxnSpLocks/>
            </p:cNvCxnSpPr>
            <p:nvPr/>
          </p:nvCxnSpPr>
          <p:spPr>
            <a:xfrm>
              <a:off x="2336096" y="3806540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05E0CB6-BC66-446D-93AB-DBF7FA1E29FD}"/>
                </a:ext>
              </a:extLst>
            </p:cNvPr>
            <p:cNvSpPr txBox="1"/>
            <p:nvPr/>
          </p:nvSpPr>
          <p:spPr>
            <a:xfrm>
              <a:off x="3163812" y="3454614"/>
              <a:ext cx="21195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用户填写密码（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MD5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）</a:t>
              </a: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05CBF027-2AEA-484F-AAFB-EA4E3AFAA1F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604" y="4338019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580AECA-9B12-4D3B-859A-5C7BD9EAFE93}"/>
                </a:ext>
              </a:extLst>
            </p:cNvPr>
            <p:cNvSpPr txBox="1"/>
            <p:nvPr/>
          </p:nvSpPr>
          <p:spPr>
            <a:xfrm>
              <a:off x="6636201" y="3986093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存入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id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、用户名、密码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F048E81-4A1A-434C-9E1B-9B130FE50510}"/>
                </a:ext>
              </a:extLst>
            </p:cNvPr>
            <p:cNvSpPr txBox="1"/>
            <p:nvPr/>
          </p:nvSpPr>
          <p:spPr>
            <a:xfrm>
              <a:off x="6606166" y="4452974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战队（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__NONE__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）</a:t>
              </a: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BFBA7E6A-5F6C-42D7-90A6-B1D6FFE2F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513" y="4971761"/>
              <a:ext cx="375650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B1944BE-3575-482D-A437-5AFF8727CA18}"/>
                </a:ext>
              </a:extLst>
            </p:cNvPr>
            <p:cNvSpPr txBox="1"/>
            <p:nvPr/>
          </p:nvSpPr>
          <p:spPr>
            <a:xfrm>
              <a:off x="6651104" y="5049616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结果</a:t>
              </a: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A655C67F-D61E-4C59-8B69-104E637FF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6096" y="5272363"/>
              <a:ext cx="377160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16BD7C4-9CE5-4557-8876-3F68DB48855F}"/>
                </a:ext>
              </a:extLst>
            </p:cNvPr>
            <p:cNvSpPr txBox="1"/>
            <p:nvPr/>
          </p:nvSpPr>
          <p:spPr>
            <a:xfrm>
              <a:off x="2869778" y="5350218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结果</a:t>
              </a:r>
            </a:p>
          </p:txBody>
        </p:sp>
      </p:grp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673DA85-15E6-4ABB-B5D6-3BAC00544ABF}"/>
              </a:ext>
            </a:extLst>
          </p:cNvPr>
          <p:cNvCxnSpPr>
            <a:cxnSpLocks/>
          </p:cNvCxnSpPr>
          <p:nvPr/>
        </p:nvCxnSpPr>
        <p:spPr>
          <a:xfrm flipH="1">
            <a:off x="2284413" y="5625446"/>
            <a:ext cx="38556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BF07B00-8C70-4A64-A36A-E8811306F038}"/>
              </a:ext>
            </a:extLst>
          </p:cNvPr>
          <p:cNvCxnSpPr>
            <a:cxnSpLocks/>
          </p:cNvCxnSpPr>
          <p:nvPr/>
        </p:nvCxnSpPr>
        <p:spPr>
          <a:xfrm>
            <a:off x="2322215" y="1584850"/>
            <a:ext cx="38178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AA2599A-2C91-4EF8-A300-DB834154BD2A}"/>
              </a:ext>
            </a:extLst>
          </p:cNvPr>
          <p:cNvCxnSpPr>
            <a:cxnSpLocks/>
          </p:cNvCxnSpPr>
          <p:nvPr/>
        </p:nvCxnSpPr>
        <p:spPr>
          <a:xfrm>
            <a:off x="2302768" y="1430462"/>
            <a:ext cx="0" cy="128824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194C339-CC07-4486-ADD3-0D4763BF43C6}"/>
              </a:ext>
            </a:extLst>
          </p:cNvPr>
          <p:cNvSpPr txBox="1"/>
          <p:nvPr/>
        </p:nvSpPr>
        <p:spPr>
          <a:xfrm>
            <a:off x="1543762" y="864921"/>
            <a:ext cx="174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index.html</a:t>
            </a:r>
            <a:endParaRPr lang="zh-CN" altLang="en-US" sz="2400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7A34758-BD2F-4DDD-A5AC-E102F382D1AE}"/>
              </a:ext>
            </a:extLst>
          </p:cNvPr>
          <p:cNvSpPr txBox="1"/>
          <p:nvPr/>
        </p:nvSpPr>
        <p:spPr>
          <a:xfrm>
            <a:off x="3361640" y="1713377"/>
            <a:ext cx="174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注册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0BBB149-2EB8-4BCB-9100-AC9684FF510E}"/>
              </a:ext>
            </a:extLst>
          </p:cNvPr>
          <p:cNvSpPr txBox="1"/>
          <p:nvPr/>
        </p:nvSpPr>
        <p:spPr>
          <a:xfrm>
            <a:off x="3376638" y="5771463"/>
            <a:ext cx="174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注册完成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361B580-9508-4A96-9894-AD92F20B633C}"/>
              </a:ext>
            </a:extLst>
          </p:cNvPr>
          <p:cNvGrpSpPr/>
          <p:nvPr/>
        </p:nvGrpSpPr>
        <p:grpSpPr>
          <a:xfrm>
            <a:off x="5280600" y="6599720"/>
            <a:ext cx="9170059" cy="4952262"/>
            <a:chOff x="1440223" y="1009443"/>
            <a:chExt cx="9170059" cy="4952262"/>
          </a:xfrm>
        </p:grpSpPr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3831308F-BF39-4ACB-A973-9EB5B87E5956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2314674" y="1475510"/>
              <a:ext cx="0" cy="44679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8FCCEE2-9406-4E36-96AA-C8C56334F0A4}"/>
                </a:ext>
              </a:extLst>
            </p:cNvPr>
            <p:cNvSpPr txBox="1"/>
            <p:nvPr/>
          </p:nvSpPr>
          <p:spPr>
            <a:xfrm>
              <a:off x="1440223" y="1013845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signup.html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6C50B32-98FF-474C-9E46-62A549C6D27A}"/>
                </a:ext>
              </a:extLst>
            </p:cNvPr>
            <p:cNvSpPr txBox="1"/>
            <p:nvPr/>
          </p:nvSpPr>
          <p:spPr>
            <a:xfrm>
              <a:off x="5268739" y="1009443"/>
              <a:ext cx="1647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signup.php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44708401-D73D-43F6-9AFA-50BDE272FB30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6092604" y="1471108"/>
              <a:ext cx="24444" cy="44905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ADDFD310-C89D-4A4E-BAD7-3CAD52CAFEB9}"/>
                </a:ext>
              </a:extLst>
            </p:cNvPr>
            <p:cNvCxnSpPr>
              <a:cxnSpLocks/>
            </p:cNvCxnSpPr>
            <p:nvPr/>
          </p:nvCxnSpPr>
          <p:spPr>
            <a:xfrm>
              <a:off x="2326742" y="2037027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537DAAAC-80E7-467D-AD11-E4BE21157730}"/>
                </a:ext>
              </a:extLst>
            </p:cNvPr>
            <p:cNvCxnSpPr>
              <a:cxnSpLocks/>
            </p:cNvCxnSpPr>
            <p:nvPr/>
          </p:nvCxnSpPr>
          <p:spPr>
            <a:xfrm>
              <a:off x="6132513" y="2290523"/>
              <a:ext cx="374481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99BE99A1-2410-4D3B-9F84-BD798743C080}"/>
                </a:ext>
              </a:extLst>
            </p:cNvPr>
            <p:cNvSpPr txBox="1"/>
            <p:nvPr/>
          </p:nvSpPr>
          <p:spPr>
            <a:xfrm>
              <a:off x="9113442" y="1015971"/>
              <a:ext cx="1496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err="1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tb_user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D5818DFC-A8B2-46E9-AA97-63E94136B2CE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>
              <a:off x="9861862" y="1477636"/>
              <a:ext cx="27160" cy="44840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D1B3770-CC9B-44F1-8A3D-7AE44A4EB88B}"/>
                </a:ext>
              </a:extLst>
            </p:cNvPr>
            <p:cNvSpPr txBox="1"/>
            <p:nvPr/>
          </p:nvSpPr>
          <p:spPr>
            <a:xfrm>
              <a:off x="3384639" y="1648176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用户填写用户名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1EFF6DF-E6E2-4169-AD6B-DD82750B5209}"/>
                </a:ext>
              </a:extLst>
            </p:cNvPr>
            <p:cNvSpPr txBox="1"/>
            <p:nvPr/>
          </p:nvSpPr>
          <p:spPr>
            <a:xfrm>
              <a:off x="7162797" y="1817453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用户名是否存在？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6C92C6A-ADFD-4ECA-9997-37FE31CC334D}"/>
                </a:ext>
              </a:extLst>
            </p:cNvPr>
            <p:cNvSpPr txBox="1"/>
            <p:nvPr/>
          </p:nvSpPr>
          <p:spPr>
            <a:xfrm>
              <a:off x="7159632" y="2753293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存在  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/ 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不存在</a:t>
              </a:r>
            </a:p>
          </p:txBody>
        </p: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0F01E912-688C-4D59-B240-3F442315E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7048" y="2616448"/>
              <a:ext cx="37602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C7016D7-74DA-46DE-9A76-ED41863D7BA2}"/>
                </a:ext>
              </a:extLst>
            </p:cNvPr>
            <p:cNvSpPr txBox="1"/>
            <p:nvPr/>
          </p:nvSpPr>
          <p:spPr>
            <a:xfrm>
              <a:off x="3386003" y="2490146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不可行 重填</a:t>
              </a: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582416E8-885E-42F8-B889-C52CAC6455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6742" y="2878998"/>
              <a:ext cx="376925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7B2B075-A571-408F-9A81-8A02FE6739F6}"/>
                </a:ext>
              </a:extLst>
            </p:cNvPr>
            <p:cNvSpPr txBox="1"/>
            <p:nvPr/>
          </p:nvSpPr>
          <p:spPr>
            <a:xfrm>
              <a:off x="3386003" y="2979067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可行 继续</a:t>
              </a:r>
            </a:p>
          </p:txBody>
        </p: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C047B093-F9E7-41DD-8A89-B351F3545108}"/>
                </a:ext>
              </a:extLst>
            </p:cNvPr>
            <p:cNvCxnSpPr>
              <a:cxnSpLocks/>
            </p:cNvCxnSpPr>
            <p:nvPr/>
          </p:nvCxnSpPr>
          <p:spPr>
            <a:xfrm>
              <a:off x="2336096" y="3806540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730EE048-6784-465C-B325-1B988BD231E2}"/>
                </a:ext>
              </a:extLst>
            </p:cNvPr>
            <p:cNvSpPr txBox="1"/>
            <p:nvPr/>
          </p:nvSpPr>
          <p:spPr>
            <a:xfrm>
              <a:off x="3163812" y="3454614"/>
              <a:ext cx="21195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用户填写密码（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MD5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）</a:t>
              </a:r>
            </a:p>
          </p:txBody>
        </p: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F1639055-C49F-4DB4-B183-E89CA32A9CE7}"/>
                </a:ext>
              </a:extLst>
            </p:cNvPr>
            <p:cNvCxnSpPr>
              <a:cxnSpLocks/>
            </p:cNvCxnSpPr>
            <p:nvPr/>
          </p:nvCxnSpPr>
          <p:spPr>
            <a:xfrm>
              <a:off x="6092604" y="4338019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B40B40E1-8000-46D9-B5E5-7BD4EF53AB51}"/>
                </a:ext>
              </a:extLst>
            </p:cNvPr>
            <p:cNvSpPr txBox="1"/>
            <p:nvPr/>
          </p:nvSpPr>
          <p:spPr>
            <a:xfrm>
              <a:off x="6636201" y="3986093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存入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id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、用户名、密码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F173199F-954F-491A-898D-1F3B817CB177}"/>
                </a:ext>
              </a:extLst>
            </p:cNvPr>
            <p:cNvSpPr txBox="1"/>
            <p:nvPr/>
          </p:nvSpPr>
          <p:spPr>
            <a:xfrm>
              <a:off x="6606166" y="4452974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战队（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__NONE__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）</a:t>
              </a:r>
            </a:p>
          </p:txBody>
        </p: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DFAC5DE9-C829-4E3B-9447-7D8BB88BA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513" y="4971761"/>
              <a:ext cx="375650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8C251782-672B-45D5-8967-1F87D0841957}"/>
                </a:ext>
              </a:extLst>
            </p:cNvPr>
            <p:cNvSpPr txBox="1"/>
            <p:nvPr/>
          </p:nvSpPr>
          <p:spPr>
            <a:xfrm>
              <a:off x="6651104" y="5049616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结果</a:t>
              </a:r>
            </a:p>
          </p:txBody>
        </p: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B876665C-D365-4B61-B740-FE9349DE3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6096" y="5272363"/>
              <a:ext cx="377160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095ED8C3-87FA-4E97-979C-4EBF01B33E79}"/>
                </a:ext>
              </a:extLst>
            </p:cNvPr>
            <p:cNvSpPr txBox="1"/>
            <p:nvPr/>
          </p:nvSpPr>
          <p:spPr>
            <a:xfrm>
              <a:off x="2869778" y="5350218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结果</a:t>
              </a:r>
            </a:p>
          </p:txBody>
        </p:sp>
      </p:grp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4E39475D-C2FC-46DF-847D-61C31463F753}"/>
              </a:ext>
            </a:extLst>
          </p:cNvPr>
          <p:cNvCxnSpPr>
            <a:cxnSpLocks/>
          </p:cNvCxnSpPr>
          <p:nvPr/>
        </p:nvCxnSpPr>
        <p:spPr>
          <a:xfrm flipH="1">
            <a:off x="2299411" y="11279049"/>
            <a:ext cx="38556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A57561D2-03EE-41D8-9BF4-1CAE6E728892}"/>
              </a:ext>
            </a:extLst>
          </p:cNvPr>
          <p:cNvCxnSpPr>
            <a:cxnSpLocks/>
          </p:cNvCxnSpPr>
          <p:nvPr/>
        </p:nvCxnSpPr>
        <p:spPr>
          <a:xfrm>
            <a:off x="2337213" y="7238453"/>
            <a:ext cx="38178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74D80B26-713A-4D44-8CF0-6DCB63C1E3B6}"/>
              </a:ext>
            </a:extLst>
          </p:cNvPr>
          <p:cNvSpPr txBox="1"/>
          <p:nvPr/>
        </p:nvSpPr>
        <p:spPr>
          <a:xfrm>
            <a:off x="3376638" y="7366980"/>
            <a:ext cx="174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注册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D6D42297-FF20-415E-9501-E6780126A3EA}"/>
              </a:ext>
            </a:extLst>
          </p:cNvPr>
          <p:cNvSpPr txBox="1"/>
          <p:nvPr/>
        </p:nvSpPr>
        <p:spPr>
          <a:xfrm>
            <a:off x="3391636" y="11425066"/>
            <a:ext cx="174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注册完成</a:t>
            </a:r>
          </a:p>
        </p:txBody>
      </p:sp>
    </p:spTree>
    <p:extLst>
      <p:ext uri="{BB962C8B-B14F-4D97-AF65-F5344CB8AC3E}">
        <p14:creationId xmlns:p14="http://schemas.microsoft.com/office/powerpoint/2010/main" val="1135653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03453E33-4EC7-4068-A8A2-4A1585E32ED1}"/>
              </a:ext>
            </a:extLst>
          </p:cNvPr>
          <p:cNvGrpSpPr/>
          <p:nvPr/>
        </p:nvGrpSpPr>
        <p:grpSpPr>
          <a:xfrm>
            <a:off x="1539868" y="946117"/>
            <a:ext cx="9170059" cy="4952262"/>
            <a:chOff x="1440223" y="1009443"/>
            <a:chExt cx="9170059" cy="4952262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0A29F072-77A0-427F-BEB9-4BD43BFBA09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2314674" y="1475510"/>
              <a:ext cx="0" cy="44679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BB2F8BE-58FB-4E2F-BAB8-FCE1A9886774}"/>
                </a:ext>
              </a:extLst>
            </p:cNvPr>
            <p:cNvSpPr txBox="1"/>
            <p:nvPr/>
          </p:nvSpPr>
          <p:spPr>
            <a:xfrm>
              <a:off x="1440223" y="1013845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signup.html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243C54E-65EA-4A12-91A6-368B3BB40EF3}"/>
                </a:ext>
              </a:extLst>
            </p:cNvPr>
            <p:cNvSpPr txBox="1"/>
            <p:nvPr/>
          </p:nvSpPr>
          <p:spPr>
            <a:xfrm>
              <a:off x="5268739" y="1009443"/>
              <a:ext cx="1647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signup.php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EA60D76-4B19-41E1-BA68-D3A9E1CCFFD9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092604" y="1471108"/>
              <a:ext cx="24444" cy="44905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43CFA11-C931-4521-B7C0-B878CF91F9B8}"/>
                </a:ext>
              </a:extLst>
            </p:cNvPr>
            <p:cNvCxnSpPr>
              <a:cxnSpLocks/>
            </p:cNvCxnSpPr>
            <p:nvPr/>
          </p:nvCxnSpPr>
          <p:spPr>
            <a:xfrm>
              <a:off x="2326742" y="2037027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C9B9583-5507-4A62-9DE2-9AFAB559FC7E}"/>
                </a:ext>
              </a:extLst>
            </p:cNvPr>
            <p:cNvCxnSpPr>
              <a:cxnSpLocks/>
            </p:cNvCxnSpPr>
            <p:nvPr/>
          </p:nvCxnSpPr>
          <p:spPr>
            <a:xfrm>
              <a:off x="6132513" y="2290523"/>
              <a:ext cx="374481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32855F-3262-4F64-A677-9EC0A5DA04EF}"/>
                </a:ext>
              </a:extLst>
            </p:cNvPr>
            <p:cNvSpPr txBox="1"/>
            <p:nvPr/>
          </p:nvSpPr>
          <p:spPr>
            <a:xfrm>
              <a:off x="9113442" y="1015971"/>
              <a:ext cx="1496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err="1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tb_user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BE8888D-0538-436F-AD28-4CA44C7117D4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9861862" y="1477636"/>
              <a:ext cx="27160" cy="44840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91BAFC2-69CC-47C2-B5F6-C82C27F490EE}"/>
                </a:ext>
              </a:extLst>
            </p:cNvPr>
            <p:cNvSpPr txBox="1"/>
            <p:nvPr/>
          </p:nvSpPr>
          <p:spPr>
            <a:xfrm>
              <a:off x="3384639" y="1648176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用户填写用户名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B52913C-BDC2-446D-A5FA-EE1224A66146}"/>
                </a:ext>
              </a:extLst>
            </p:cNvPr>
            <p:cNvSpPr txBox="1"/>
            <p:nvPr/>
          </p:nvSpPr>
          <p:spPr>
            <a:xfrm>
              <a:off x="7162797" y="1817453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用户名是否存在？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B9E95D4-A0E9-4AE4-A527-D863E347A5D6}"/>
                </a:ext>
              </a:extLst>
            </p:cNvPr>
            <p:cNvSpPr txBox="1"/>
            <p:nvPr/>
          </p:nvSpPr>
          <p:spPr>
            <a:xfrm>
              <a:off x="7159632" y="2753293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存在  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/ 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不存在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0E9A75DC-7E2F-45C6-93F5-94E88B36E0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7048" y="2616448"/>
              <a:ext cx="37602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BF72F15-4EB2-42D5-B16A-E6AD1295181A}"/>
                </a:ext>
              </a:extLst>
            </p:cNvPr>
            <p:cNvSpPr txBox="1"/>
            <p:nvPr/>
          </p:nvSpPr>
          <p:spPr>
            <a:xfrm>
              <a:off x="3386003" y="2490146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不可行 重填</a:t>
              </a: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DEB6EA21-3637-4B33-9506-FA4A11228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6742" y="2878998"/>
              <a:ext cx="376925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B927B9E-8B22-45D0-8D02-8E6DEB2E49DE}"/>
                </a:ext>
              </a:extLst>
            </p:cNvPr>
            <p:cNvSpPr txBox="1"/>
            <p:nvPr/>
          </p:nvSpPr>
          <p:spPr>
            <a:xfrm>
              <a:off x="3386003" y="2979067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可行 继续</a:t>
              </a: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6ECA3287-B7CA-456C-BDB9-FE5DEF6F2D8C}"/>
                </a:ext>
              </a:extLst>
            </p:cNvPr>
            <p:cNvCxnSpPr>
              <a:cxnSpLocks/>
            </p:cNvCxnSpPr>
            <p:nvPr/>
          </p:nvCxnSpPr>
          <p:spPr>
            <a:xfrm>
              <a:off x="2336096" y="3806540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05E0CB6-BC66-446D-93AB-DBF7FA1E29FD}"/>
                </a:ext>
              </a:extLst>
            </p:cNvPr>
            <p:cNvSpPr txBox="1"/>
            <p:nvPr/>
          </p:nvSpPr>
          <p:spPr>
            <a:xfrm>
              <a:off x="3163812" y="3454614"/>
              <a:ext cx="21195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用户填写密码（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MD5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）</a:t>
              </a: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05CBF027-2AEA-484F-AAFB-EA4E3AFAA1F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604" y="4338019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580AECA-9B12-4D3B-859A-5C7BD9EAFE93}"/>
                </a:ext>
              </a:extLst>
            </p:cNvPr>
            <p:cNvSpPr txBox="1"/>
            <p:nvPr/>
          </p:nvSpPr>
          <p:spPr>
            <a:xfrm>
              <a:off x="6636201" y="3986093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存入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id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、用户名、密码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F048E81-4A1A-434C-9E1B-9B130FE50510}"/>
                </a:ext>
              </a:extLst>
            </p:cNvPr>
            <p:cNvSpPr txBox="1"/>
            <p:nvPr/>
          </p:nvSpPr>
          <p:spPr>
            <a:xfrm>
              <a:off x="6606166" y="4452974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战队（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__NONE__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）</a:t>
              </a: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BFBA7E6A-5F6C-42D7-90A6-B1D6FFE2F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513" y="4971761"/>
              <a:ext cx="375650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B1944BE-3575-482D-A437-5AFF8727CA18}"/>
                </a:ext>
              </a:extLst>
            </p:cNvPr>
            <p:cNvSpPr txBox="1"/>
            <p:nvPr/>
          </p:nvSpPr>
          <p:spPr>
            <a:xfrm>
              <a:off x="6651104" y="5049616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结果</a:t>
              </a: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A655C67F-D61E-4C59-8B69-104E637FF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6096" y="5272363"/>
              <a:ext cx="377160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16BD7C4-9CE5-4557-8876-3F68DB48855F}"/>
                </a:ext>
              </a:extLst>
            </p:cNvPr>
            <p:cNvSpPr txBox="1"/>
            <p:nvPr/>
          </p:nvSpPr>
          <p:spPr>
            <a:xfrm>
              <a:off x="2869778" y="5350218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结果</a:t>
              </a:r>
            </a:p>
          </p:txBody>
        </p:sp>
      </p:grp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673DA85-15E6-4ABB-B5D6-3BAC00544ABF}"/>
              </a:ext>
            </a:extLst>
          </p:cNvPr>
          <p:cNvCxnSpPr>
            <a:cxnSpLocks/>
          </p:cNvCxnSpPr>
          <p:nvPr/>
        </p:nvCxnSpPr>
        <p:spPr>
          <a:xfrm flipH="1">
            <a:off x="-1441321" y="5625446"/>
            <a:ext cx="38556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BF07B00-8C70-4A64-A36A-E8811306F038}"/>
              </a:ext>
            </a:extLst>
          </p:cNvPr>
          <p:cNvCxnSpPr>
            <a:cxnSpLocks/>
          </p:cNvCxnSpPr>
          <p:nvPr/>
        </p:nvCxnSpPr>
        <p:spPr>
          <a:xfrm>
            <a:off x="-1403519" y="1584850"/>
            <a:ext cx="38178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AA2599A-2C91-4EF8-A300-DB834154BD2A}"/>
              </a:ext>
            </a:extLst>
          </p:cNvPr>
          <p:cNvCxnSpPr>
            <a:cxnSpLocks/>
          </p:cNvCxnSpPr>
          <p:nvPr/>
        </p:nvCxnSpPr>
        <p:spPr>
          <a:xfrm>
            <a:off x="-1422966" y="1430462"/>
            <a:ext cx="0" cy="44679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194C339-CC07-4486-ADD3-0D4763BF43C6}"/>
              </a:ext>
            </a:extLst>
          </p:cNvPr>
          <p:cNvSpPr txBox="1"/>
          <p:nvPr/>
        </p:nvSpPr>
        <p:spPr>
          <a:xfrm>
            <a:off x="-2181972" y="864921"/>
            <a:ext cx="174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index.html</a:t>
            </a:r>
            <a:endParaRPr lang="zh-CN" altLang="en-US" sz="2400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6417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03453E33-4EC7-4068-A8A2-4A1585E32ED1}"/>
              </a:ext>
            </a:extLst>
          </p:cNvPr>
          <p:cNvGrpSpPr/>
          <p:nvPr/>
        </p:nvGrpSpPr>
        <p:grpSpPr>
          <a:xfrm>
            <a:off x="9113702" y="946117"/>
            <a:ext cx="9170059" cy="4952262"/>
            <a:chOff x="1440223" y="1009443"/>
            <a:chExt cx="9170059" cy="4952262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0A29F072-77A0-427F-BEB9-4BD43BFBA09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2314674" y="1475510"/>
              <a:ext cx="0" cy="44679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BB2F8BE-58FB-4E2F-BAB8-FCE1A9886774}"/>
                </a:ext>
              </a:extLst>
            </p:cNvPr>
            <p:cNvSpPr txBox="1"/>
            <p:nvPr/>
          </p:nvSpPr>
          <p:spPr>
            <a:xfrm>
              <a:off x="1440223" y="1013845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signup.html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243C54E-65EA-4A12-91A6-368B3BB40EF3}"/>
                </a:ext>
              </a:extLst>
            </p:cNvPr>
            <p:cNvSpPr txBox="1"/>
            <p:nvPr/>
          </p:nvSpPr>
          <p:spPr>
            <a:xfrm>
              <a:off x="5268739" y="1009443"/>
              <a:ext cx="1647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signup.php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EA60D76-4B19-41E1-BA68-D3A9E1CCFFD9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092604" y="1471108"/>
              <a:ext cx="24444" cy="44905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43CFA11-C931-4521-B7C0-B878CF91F9B8}"/>
                </a:ext>
              </a:extLst>
            </p:cNvPr>
            <p:cNvCxnSpPr>
              <a:cxnSpLocks/>
            </p:cNvCxnSpPr>
            <p:nvPr/>
          </p:nvCxnSpPr>
          <p:spPr>
            <a:xfrm>
              <a:off x="2326742" y="2037027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C9B9583-5507-4A62-9DE2-9AFAB559FC7E}"/>
                </a:ext>
              </a:extLst>
            </p:cNvPr>
            <p:cNvCxnSpPr>
              <a:cxnSpLocks/>
            </p:cNvCxnSpPr>
            <p:nvPr/>
          </p:nvCxnSpPr>
          <p:spPr>
            <a:xfrm>
              <a:off x="6132513" y="2290523"/>
              <a:ext cx="374481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32855F-3262-4F64-A677-9EC0A5DA04EF}"/>
                </a:ext>
              </a:extLst>
            </p:cNvPr>
            <p:cNvSpPr txBox="1"/>
            <p:nvPr/>
          </p:nvSpPr>
          <p:spPr>
            <a:xfrm>
              <a:off x="9113442" y="1015971"/>
              <a:ext cx="1496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err="1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tb_user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BE8888D-0538-436F-AD28-4CA44C7117D4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9861862" y="1477636"/>
              <a:ext cx="27160" cy="44840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91BAFC2-69CC-47C2-B5F6-C82C27F490EE}"/>
                </a:ext>
              </a:extLst>
            </p:cNvPr>
            <p:cNvSpPr txBox="1"/>
            <p:nvPr/>
          </p:nvSpPr>
          <p:spPr>
            <a:xfrm>
              <a:off x="3384639" y="1648176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用户填写用户名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B52913C-BDC2-446D-A5FA-EE1224A66146}"/>
                </a:ext>
              </a:extLst>
            </p:cNvPr>
            <p:cNvSpPr txBox="1"/>
            <p:nvPr/>
          </p:nvSpPr>
          <p:spPr>
            <a:xfrm>
              <a:off x="7162797" y="1817453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用户名是否存在？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B9E95D4-A0E9-4AE4-A527-D863E347A5D6}"/>
                </a:ext>
              </a:extLst>
            </p:cNvPr>
            <p:cNvSpPr txBox="1"/>
            <p:nvPr/>
          </p:nvSpPr>
          <p:spPr>
            <a:xfrm>
              <a:off x="7159632" y="2753293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存在  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/ 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不存在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0E9A75DC-7E2F-45C6-93F5-94E88B36E0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7048" y="2616448"/>
              <a:ext cx="37602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BF72F15-4EB2-42D5-B16A-E6AD1295181A}"/>
                </a:ext>
              </a:extLst>
            </p:cNvPr>
            <p:cNvSpPr txBox="1"/>
            <p:nvPr/>
          </p:nvSpPr>
          <p:spPr>
            <a:xfrm>
              <a:off x="3386003" y="2490146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不可行 重填</a:t>
              </a: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DEB6EA21-3637-4B33-9506-FA4A11228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6742" y="2878998"/>
              <a:ext cx="376925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B927B9E-8B22-45D0-8D02-8E6DEB2E49DE}"/>
                </a:ext>
              </a:extLst>
            </p:cNvPr>
            <p:cNvSpPr txBox="1"/>
            <p:nvPr/>
          </p:nvSpPr>
          <p:spPr>
            <a:xfrm>
              <a:off x="3386003" y="2979067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可行 继续</a:t>
              </a: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6ECA3287-B7CA-456C-BDB9-FE5DEF6F2D8C}"/>
                </a:ext>
              </a:extLst>
            </p:cNvPr>
            <p:cNvCxnSpPr>
              <a:cxnSpLocks/>
            </p:cNvCxnSpPr>
            <p:nvPr/>
          </p:nvCxnSpPr>
          <p:spPr>
            <a:xfrm>
              <a:off x="2336096" y="3806540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05E0CB6-BC66-446D-93AB-DBF7FA1E29FD}"/>
                </a:ext>
              </a:extLst>
            </p:cNvPr>
            <p:cNvSpPr txBox="1"/>
            <p:nvPr/>
          </p:nvSpPr>
          <p:spPr>
            <a:xfrm>
              <a:off x="3163812" y="3454614"/>
              <a:ext cx="21195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用户填写密码（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MD5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）</a:t>
              </a: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05CBF027-2AEA-484F-AAFB-EA4E3AFAA1F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604" y="4338019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580AECA-9B12-4D3B-859A-5C7BD9EAFE93}"/>
                </a:ext>
              </a:extLst>
            </p:cNvPr>
            <p:cNvSpPr txBox="1"/>
            <p:nvPr/>
          </p:nvSpPr>
          <p:spPr>
            <a:xfrm>
              <a:off x="6636201" y="3986093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存入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id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、用户名、密码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F048E81-4A1A-434C-9E1B-9B130FE50510}"/>
                </a:ext>
              </a:extLst>
            </p:cNvPr>
            <p:cNvSpPr txBox="1"/>
            <p:nvPr/>
          </p:nvSpPr>
          <p:spPr>
            <a:xfrm>
              <a:off x="6606166" y="4452974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战队（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__NONE__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）</a:t>
              </a: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BFBA7E6A-5F6C-42D7-90A6-B1D6FFE2F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513" y="4971761"/>
              <a:ext cx="375650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B1944BE-3575-482D-A437-5AFF8727CA18}"/>
                </a:ext>
              </a:extLst>
            </p:cNvPr>
            <p:cNvSpPr txBox="1"/>
            <p:nvPr/>
          </p:nvSpPr>
          <p:spPr>
            <a:xfrm>
              <a:off x="6651104" y="5049616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结果</a:t>
              </a: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A655C67F-D61E-4C59-8B69-104E637FF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6096" y="5272363"/>
              <a:ext cx="377160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16BD7C4-9CE5-4557-8876-3F68DB48855F}"/>
                </a:ext>
              </a:extLst>
            </p:cNvPr>
            <p:cNvSpPr txBox="1"/>
            <p:nvPr/>
          </p:nvSpPr>
          <p:spPr>
            <a:xfrm>
              <a:off x="2869778" y="5350218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结果</a:t>
              </a:r>
            </a:p>
          </p:txBody>
        </p:sp>
      </p:grp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673DA85-15E6-4ABB-B5D6-3BAC00544ABF}"/>
              </a:ext>
            </a:extLst>
          </p:cNvPr>
          <p:cNvCxnSpPr>
            <a:cxnSpLocks/>
          </p:cNvCxnSpPr>
          <p:nvPr/>
        </p:nvCxnSpPr>
        <p:spPr>
          <a:xfrm flipH="1">
            <a:off x="6132513" y="5625446"/>
            <a:ext cx="38556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BF07B00-8C70-4A64-A36A-E8811306F038}"/>
              </a:ext>
            </a:extLst>
          </p:cNvPr>
          <p:cNvCxnSpPr>
            <a:cxnSpLocks/>
          </p:cNvCxnSpPr>
          <p:nvPr/>
        </p:nvCxnSpPr>
        <p:spPr>
          <a:xfrm>
            <a:off x="6170315" y="1584850"/>
            <a:ext cx="38178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AA2599A-2C91-4EF8-A300-DB834154BD2A}"/>
              </a:ext>
            </a:extLst>
          </p:cNvPr>
          <p:cNvCxnSpPr>
            <a:cxnSpLocks/>
          </p:cNvCxnSpPr>
          <p:nvPr/>
        </p:nvCxnSpPr>
        <p:spPr>
          <a:xfrm>
            <a:off x="6150868" y="1430462"/>
            <a:ext cx="0" cy="44679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194C339-CC07-4486-ADD3-0D4763BF43C6}"/>
              </a:ext>
            </a:extLst>
          </p:cNvPr>
          <p:cNvSpPr txBox="1"/>
          <p:nvPr/>
        </p:nvSpPr>
        <p:spPr>
          <a:xfrm>
            <a:off x="5391862" y="864921"/>
            <a:ext cx="174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index.html</a:t>
            </a:r>
            <a:endParaRPr lang="zh-CN" altLang="en-US" sz="2400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1686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03453E33-4EC7-4068-A8A2-4A1585E32ED1}"/>
              </a:ext>
            </a:extLst>
          </p:cNvPr>
          <p:cNvGrpSpPr/>
          <p:nvPr/>
        </p:nvGrpSpPr>
        <p:grpSpPr>
          <a:xfrm>
            <a:off x="1471911" y="946117"/>
            <a:ext cx="9170059" cy="4952262"/>
            <a:chOff x="1440223" y="1009443"/>
            <a:chExt cx="9170059" cy="4952262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0A29F072-77A0-427F-BEB9-4BD43BFBA09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2314674" y="1475510"/>
              <a:ext cx="0" cy="44679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BB2F8BE-58FB-4E2F-BAB8-FCE1A9886774}"/>
                </a:ext>
              </a:extLst>
            </p:cNvPr>
            <p:cNvSpPr txBox="1"/>
            <p:nvPr/>
          </p:nvSpPr>
          <p:spPr>
            <a:xfrm>
              <a:off x="1440223" y="1013845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signup.html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243C54E-65EA-4A12-91A6-368B3BB40EF3}"/>
                </a:ext>
              </a:extLst>
            </p:cNvPr>
            <p:cNvSpPr txBox="1"/>
            <p:nvPr/>
          </p:nvSpPr>
          <p:spPr>
            <a:xfrm>
              <a:off x="5268739" y="1009443"/>
              <a:ext cx="1647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signup.php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EA60D76-4B19-41E1-BA68-D3A9E1CCFFD9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092604" y="1471108"/>
              <a:ext cx="24444" cy="44905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43CFA11-C931-4521-B7C0-B878CF91F9B8}"/>
                </a:ext>
              </a:extLst>
            </p:cNvPr>
            <p:cNvCxnSpPr>
              <a:cxnSpLocks/>
            </p:cNvCxnSpPr>
            <p:nvPr/>
          </p:nvCxnSpPr>
          <p:spPr>
            <a:xfrm>
              <a:off x="2326742" y="2037027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C9B9583-5507-4A62-9DE2-9AFAB559FC7E}"/>
                </a:ext>
              </a:extLst>
            </p:cNvPr>
            <p:cNvCxnSpPr>
              <a:cxnSpLocks/>
            </p:cNvCxnSpPr>
            <p:nvPr/>
          </p:nvCxnSpPr>
          <p:spPr>
            <a:xfrm>
              <a:off x="6132513" y="2290523"/>
              <a:ext cx="374481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32855F-3262-4F64-A677-9EC0A5DA04EF}"/>
                </a:ext>
              </a:extLst>
            </p:cNvPr>
            <p:cNvSpPr txBox="1"/>
            <p:nvPr/>
          </p:nvSpPr>
          <p:spPr>
            <a:xfrm>
              <a:off x="9113442" y="1015971"/>
              <a:ext cx="1496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err="1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tb_user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BE8888D-0538-436F-AD28-4CA44C7117D4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9861862" y="1477636"/>
              <a:ext cx="27160" cy="44840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91BAFC2-69CC-47C2-B5F6-C82C27F490EE}"/>
                </a:ext>
              </a:extLst>
            </p:cNvPr>
            <p:cNvSpPr txBox="1"/>
            <p:nvPr/>
          </p:nvSpPr>
          <p:spPr>
            <a:xfrm>
              <a:off x="3384639" y="1648176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用户填写用户名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B52913C-BDC2-446D-A5FA-EE1224A66146}"/>
                </a:ext>
              </a:extLst>
            </p:cNvPr>
            <p:cNvSpPr txBox="1"/>
            <p:nvPr/>
          </p:nvSpPr>
          <p:spPr>
            <a:xfrm>
              <a:off x="7162797" y="1817453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用户名是否存在？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B9E95D4-A0E9-4AE4-A527-D863E347A5D6}"/>
                </a:ext>
              </a:extLst>
            </p:cNvPr>
            <p:cNvSpPr txBox="1"/>
            <p:nvPr/>
          </p:nvSpPr>
          <p:spPr>
            <a:xfrm>
              <a:off x="7159632" y="2753293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存在  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/ 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不存在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0E9A75DC-7E2F-45C6-93F5-94E88B36E0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7048" y="2616448"/>
              <a:ext cx="37602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BF72F15-4EB2-42D5-B16A-E6AD1295181A}"/>
                </a:ext>
              </a:extLst>
            </p:cNvPr>
            <p:cNvSpPr txBox="1"/>
            <p:nvPr/>
          </p:nvSpPr>
          <p:spPr>
            <a:xfrm>
              <a:off x="3386003" y="2490146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不可行 重填</a:t>
              </a: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DEB6EA21-3637-4B33-9506-FA4A11228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6742" y="2878998"/>
              <a:ext cx="376925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B927B9E-8B22-45D0-8D02-8E6DEB2E49DE}"/>
                </a:ext>
              </a:extLst>
            </p:cNvPr>
            <p:cNvSpPr txBox="1"/>
            <p:nvPr/>
          </p:nvSpPr>
          <p:spPr>
            <a:xfrm>
              <a:off x="3386003" y="2979067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可行 继续</a:t>
              </a: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6ECA3287-B7CA-456C-BDB9-FE5DEF6F2D8C}"/>
                </a:ext>
              </a:extLst>
            </p:cNvPr>
            <p:cNvCxnSpPr>
              <a:cxnSpLocks/>
            </p:cNvCxnSpPr>
            <p:nvPr/>
          </p:nvCxnSpPr>
          <p:spPr>
            <a:xfrm>
              <a:off x="2336096" y="3806540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05E0CB6-BC66-446D-93AB-DBF7FA1E29FD}"/>
                </a:ext>
              </a:extLst>
            </p:cNvPr>
            <p:cNvSpPr txBox="1"/>
            <p:nvPr/>
          </p:nvSpPr>
          <p:spPr>
            <a:xfrm>
              <a:off x="3163812" y="3454614"/>
              <a:ext cx="21195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用户填写密码（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MD5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）</a:t>
              </a: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05CBF027-2AEA-484F-AAFB-EA4E3AFAA1F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604" y="4338019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580AECA-9B12-4D3B-859A-5C7BD9EAFE93}"/>
                </a:ext>
              </a:extLst>
            </p:cNvPr>
            <p:cNvSpPr txBox="1"/>
            <p:nvPr/>
          </p:nvSpPr>
          <p:spPr>
            <a:xfrm>
              <a:off x="6636201" y="3986093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存入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id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、用户名、密码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F048E81-4A1A-434C-9E1B-9B130FE50510}"/>
                </a:ext>
              </a:extLst>
            </p:cNvPr>
            <p:cNvSpPr txBox="1"/>
            <p:nvPr/>
          </p:nvSpPr>
          <p:spPr>
            <a:xfrm>
              <a:off x="6606166" y="4452974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战队（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__NONE__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）</a:t>
              </a: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BFBA7E6A-5F6C-42D7-90A6-B1D6FFE2F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513" y="4971761"/>
              <a:ext cx="375650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B1944BE-3575-482D-A437-5AFF8727CA18}"/>
                </a:ext>
              </a:extLst>
            </p:cNvPr>
            <p:cNvSpPr txBox="1"/>
            <p:nvPr/>
          </p:nvSpPr>
          <p:spPr>
            <a:xfrm>
              <a:off x="6651104" y="5049616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结果</a:t>
              </a: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A655C67F-D61E-4C59-8B69-104E637FF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6096" y="5272363"/>
              <a:ext cx="377160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16BD7C4-9CE5-4557-8876-3F68DB48855F}"/>
                </a:ext>
              </a:extLst>
            </p:cNvPr>
            <p:cNvSpPr txBox="1"/>
            <p:nvPr/>
          </p:nvSpPr>
          <p:spPr>
            <a:xfrm>
              <a:off x="2869778" y="5350218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结果</a:t>
              </a:r>
            </a:p>
          </p:txBody>
        </p:sp>
      </p:grp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673DA85-15E6-4ABB-B5D6-3BAC00544ABF}"/>
              </a:ext>
            </a:extLst>
          </p:cNvPr>
          <p:cNvCxnSpPr>
            <a:cxnSpLocks/>
          </p:cNvCxnSpPr>
          <p:nvPr/>
        </p:nvCxnSpPr>
        <p:spPr>
          <a:xfrm flipH="1">
            <a:off x="-1410145" y="5625446"/>
            <a:ext cx="37565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BF07B00-8C70-4A64-A36A-E8811306F038}"/>
              </a:ext>
            </a:extLst>
          </p:cNvPr>
          <p:cNvCxnSpPr>
            <a:cxnSpLocks/>
          </p:cNvCxnSpPr>
          <p:nvPr/>
        </p:nvCxnSpPr>
        <p:spPr>
          <a:xfrm>
            <a:off x="-1471476" y="1584850"/>
            <a:ext cx="38178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14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220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EF3466B-7749-4E6A-99DC-D75947640D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2021</a:t>
            </a:r>
            <a:r>
              <a:rPr lang="zh-CN" altLang="en-US" sz="2000" dirty="0"/>
              <a:t>年</a:t>
            </a:r>
            <a:r>
              <a:rPr lang="en-US" altLang="zh-CN" sz="2000" dirty="0"/>
              <a:t>10</a:t>
            </a:r>
            <a:r>
              <a:rPr lang="zh-CN" altLang="en-US" sz="2000" dirty="0"/>
              <a:t>月</a:t>
            </a:r>
            <a:r>
              <a:rPr lang="en-US" altLang="zh-CN" sz="2000" dirty="0"/>
              <a:t>22</a:t>
            </a:r>
            <a:r>
              <a:rPr lang="zh-CN" altLang="en-US" sz="2000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16813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197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845DF1-1E57-48B1-9308-AF67AECA1F6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4663" y="0"/>
            <a:ext cx="12196663" cy="595222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797A99-3077-4286-B180-D3E2D1F609D5}"/>
              </a:ext>
            </a:extLst>
          </p:cNvPr>
          <p:cNvSpPr txBox="1"/>
          <p:nvPr/>
        </p:nvSpPr>
        <p:spPr>
          <a:xfrm>
            <a:off x="862642" y="4218317"/>
            <a:ext cx="295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</a:t>
            </a:r>
            <a:r>
              <a:rPr lang="en-US" altLang="zh-CN" dirty="0"/>
              <a:t>Web</a:t>
            </a:r>
            <a:r>
              <a:rPr lang="zh-CN" altLang="en-US" dirty="0"/>
              <a:t>题，直接上传压缩包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345ABE-00AA-43A0-96EF-E94294F36DE4}"/>
              </a:ext>
            </a:extLst>
          </p:cNvPr>
          <p:cNvGrpSpPr/>
          <p:nvPr/>
        </p:nvGrpSpPr>
        <p:grpSpPr>
          <a:xfrm>
            <a:off x="7697292" y="4402983"/>
            <a:ext cx="4220565" cy="2582353"/>
            <a:chOff x="3296742" y="3896084"/>
            <a:chExt cx="4220565" cy="258235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4FE0B8A-F7DB-48B9-82D2-FA766670E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6742" y="3896084"/>
              <a:ext cx="4220565" cy="258235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882FE84-52B1-464D-B844-EB9D1EA025AB}"/>
                </a:ext>
              </a:extLst>
            </p:cNvPr>
            <p:cNvSpPr/>
            <p:nvPr/>
          </p:nvSpPr>
          <p:spPr>
            <a:xfrm>
              <a:off x="6096000" y="4508500"/>
              <a:ext cx="1346200" cy="488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0258456-D992-4817-9C16-FB3BEFD1FA5E}"/>
                </a:ext>
              </a:extLst>
            </p:cNvPr>
            <p:cNvSpPr/>
            <p:nvPr/>
          </p:nvSpPr>
          <p:spPr>
            <a:xfrm>
              <a:off x="3397250" y="5518150"/>
              <a:ext cx="4019550" cy="552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F1004AB3-5FCE-4FBA-B0A9-4696CF39C15E}"/>
              </a:ext>
            </a:extLst>
          </p:cNvPr>
          <p:cNvSpPr/>
          <p:nvPr/>
        </p:nvSpPr>
        <p:spPr>
          <a:xfrm>
            <a:off x="862642" y="2193566"/>
            <a:ext cx="3163258" cy="1322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82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AFEBB-3602-4034-9620-14782313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34F1EC-37B1-4CB0-A6B1-7E06E48D220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2648D5-CA92-4C61-AE6E-9B8CDF39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93" y="0"/>
            <a:ext cx="813741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793560-0FEE-4993-82E8-7B3860A17ED4}"/>
              </a:ext>
            </a:extLst>
          </p:cNvPr>
          <p:cNvSpPr/>
          <p:nvPr/>
        </p:nvSpPr>
        <p:spPr>
          <a:xfrm>
            <a:off x="5283200" y="1279525"/>
            <a:ext cx="193675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7CD24A-7A6C-4C6C-BBC5-FD740C0816E1}"/>
              </a:ext>
            </a:extLst>
          </p:cNvPr>
          <p:cNvSpPr/>
          <p:nvPr/>
        </p:nvSpPr>
        <p:spPr>
          <a:xfrm>
            <a:off x="5714999" y="1279524"/>
            <a:ext cx="193675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69F2FD-14AF-487E-B41B-E69B424064DA}"/>
              </a:ext>
            </a:extLst>
          </p:cNvPr>
          <p:cNvSpPr/>
          <p:nvPr/>
        </p:nvSpPr>
        <p:spPr>
          <a:xfrm>
            <a:off x="3219449" y="3300412"/>
            <a:ext cx="2378076" cy="85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只能上传一个后缀为</a:t>
            </a:r>
            <a:r>
              <a:rPr lang="en-US" altLang="zh-CN" dirty="0"/>
              <a:t>zip</a:t>
            </a:r>
            <a:r>
              <a:rPr lang="zh-CN" altLang="en-US" dirty="0"/>
              <a:t>的文件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A09994-C973-4F0B-99D9-F4CD1C86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372" y="1995487"/>
            <a:ext cx="1431640" cy="92868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678FE28-E7FB-4215-90A2-F5A04B2CDEB0}"/>
              </a:ext>
            </a:extLst>
          </p:cNvPr>
          <p:cNvSpPr/>
          <p:nvPr/>
        </p:nvSpPr>
        <p:spPr>
          <a:xfrm>
            <a:off x="1170102" y="2864644"/>
            <a:ext cx="841404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改</a:t>
            </a:r>
            <a:r>
              <a:rPr lang="en-US" altLang="zh-CN" dirty="0"/>
              <a:t>flag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AEC86BE-3CDC-4AF4-B546-0D279AEE9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842" y="3438526"/>
            <a:ext cx="1187431" cy="71437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EFF60F1-D461-4482-A361-354A9D9E63EB}"/>
              </a:ext>
            </a:extLst>
          </p:cNvPr>
          <p:cNvSpPr/>
          <p:nvPr/>
        </p:nvSpPr>
        <p:spPr>
          <a:xfrm>
            <a:off x="1252736" y="4205288"/>
            <a:ext cx="1596912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增删改查标签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1048E0-606A-4EA1-B66D-808718A372F0}"/>
              </a:ext>
            </a:extLst>
          </p:cNvPr>
          <p:cNvSpPr/>
          <p:nvPr/>
        </p:nvSpPr>
        <p:spPr>
          <a:xfrm>
            <a:off x="3999099" y="1825625"/>
            <a:ext cx="363351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591BDD4-AD43-4319-A931-BF1EED8B2EEE}"/>
              </a:ext>
            </a:extLst>
          </p:cNvPr>
          <p:cNvSpPr/>
          <p:nvPr/>
        </p:nvSpPr>
        <p:spPr>
          <a:xfrm>
            <a:off x="4673371" y="1825625"/>
            <a:ext cx="363351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A7642F-5415-49F8-9DBA-38822A98746A}"/>
              </a:ext>
            </a:extLst>
          </p:cNvPr>
          <p:cNvSpPr/>
          <p:nvPr/>
        </p:nvSpPr>
        <p:spPr>
          <a:xfrm>
            <a:off x="5097770" y="1817687"/>
            <a:ext cx="579130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567E7EBB-4F50-40F5-BD53-475CE4ABF18B}"/>
                  </a:ext>
                </a:extLst>
              </p14:cNvPr>
              <p14:cNvContentPartPr/>
              <p14:nvPr/>
            </p14:nvContentPartPr>
            <p14:xfrm>
              <a:off x="812880" y="1568520"/>
              <a:ext cx="8382240" cy="50295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567E7EBB-4F50-40F5-BD53-475CE4ABF1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3520" y="1559160"/>
                <a:ext cx="8400960" cy="50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3564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676275" y="2484426"/>
            <a:ext cx="91059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 err="1"/>
              <a:t>CTFd</a:t>
            </a:r>
            <a:endParaRPr lang="zh-CN" altLang="en-US" sz="20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7E827C-8090-46E0-9CED-F047AA2D451A}"/>
              </a:ext>
            </a:extLst>
          </p:cNvPr>
          <p:cNvSpPr txBox="1">
            <a:spLocks/>
          </p:cNvSpPr>
          <p:nvPr/>
        </p:nvSpPr>
        <p:spPr>
          <a:xfrm>
            <a:off x="2209800" y="2484426"/>
            <a:ext cx="91059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|  Flask (</a:t>
            </a:r>
            <a:r>
              <a:rPr lang="zh-CN" altLang="en-US" sz="2000" dirty="0"/>
              <a:t>∈ </a:t>
            </a:r>
            <a:r>
              <a:rPr lang="en-US" altLang="zh-CN" sz="2000" dirty="0"/>
              <a:t>Python)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23528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F28E960-2981-481E-B68E-CCC7DB0E0AA0}"/>
              </a:ext>
            </a:extLst>
          </p:cNvPr>
          <p:cNvSpPr txBox="1">
            <a:spLocks/>
          </p:cNvSpPr>
          <p:nvPr/>
        </p:nvSpPr>
        <p:spPr>
          <a:xfrm>
            <a:off x="3316861" y="1648151"/>
            <a:ext cx="6051424" cy="283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  <a:hlinkClick r:id="rId2"/>
              </a:rPr>
              <a:t>www.ezbabyctf.org</a:t>
            </a:r>
            <a:endParaRPr lang="en-US" altLang="zh-CN" sz="1400" dirty="0">
              <a:latin typeface="Ubuntu Mono" panose="020B0509030602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</a:t>
            </a: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+----admin</a:t>
            </a:r>
          </a:p>
          <a:p>
            <a:pPr algn="l">
              <a:lnSpc>
                <a:spcPct val="150000"/>
              </a:lnSpc>
            </a:pPr>
            <a:endParaRPr lang="en-US" altLang="zh-CN" sz="1400" dirty="0">
              <a:latin typeface="Ubuntu Mono" panose="020B0509030602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+-----------+-------------+------+-----+---------+-------+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Field     | Type        | Null | Key | Default | Extra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+-----------+-------------+------+-----+---------+-------+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id        | varchar(10)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challenge | varchar(10)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+-----------+-------------+------+-----+---------+-------+</a:t>
            </a:r>
            <a:endParaRPr lang="zh-CN" altLang="en-US" sz="14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76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BC263-9EDD-4C34-9336-BE116FFD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B5060-54E2-4D80-9614-61A3881074A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A----team1</a:t>
            </a:r>
          </a:p>
          <a:p>
            <a:r>
              <a:rPr lang="en-US" altLang="zh-CN" dirty="0"/>
              <a:t>B----join----team1</a:t>
            </a:r>
          </a:p>
          <a:p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 （队长）</a:t>
            </a:r>
            <a:r>
              <a:rPr lang="en-US" altLang="zh-CN" dirty="0"/>
              <a:t> </a:t>
            </a:r>
            <a:r>
              <a:rPr lang="zh-CN" altLang="en-US" dirty="0"/>
              <a:t>注册注销队，添加删除队友</a:t>
            </a:r>
            <a:endParaRPr lang="en-US" altLang="zh-CN" dirty="0"/>
          </a:p>
          <a:p>
            <a:r>
              <a:rPr lang="zh-CN" altLang="en-US" dirty="0"/>
              <a:t>添加：发出邀请（搜索名字是否存在），对方同意，添加</a:t>
            </a:r>
            <a:endParaRPr lang="en-US" altLang="zh-CN" dirty="0"/>
          </a:p>
          <a:p>
            <a:r>
              <a:rPr lang="zh-CN" altLang="en-US" dirty="0"/>
              <a:t>删除：</a:t>
            </a:r>
            <a:r>
              <a:rPr lang="en-US" altLang="zh-CN" dirty="0"/>
              <a:t>del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E1B51A-069C-4544-843D-B500E7D6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025"/>
            <a:ext cx="12192000" cy="59499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10D84CB-26DC-4066-9235-0993AB5D8A98}"/>
              </a:ext>
            </a:extLst>
          </p:cNvPr>
          <p:cNvSpPr/>
          <p:nvPr/>
        </p:nvSpPr>
        <p:spPr>
          <a:xfrm>
            <a:off x="3634956" y="1416769"/>
            <a:ext cx="4305300" cy="316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C61907-451E-4BB4-B8C5-92C1E603E785}"/>
              </a:ext>
            </a:extLst>
          </p:cNvPr>
          <p:cNvSpPr txBox="1"/>
          <p:nvPr/>
        </p:nvSpPr>
        <p:spPr>
          <a:xfrm>
            <a:off x="4396956" y="2413719"/>
            <a:ext cx="2952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管理员您好：</a:t>
            </a:r>
            <a:endParaRPr lang="en-US" altLang="zh-CN" dirty="0"/>
          </a:p>
          <a:p>
            <a:r>
              <a:rPr lang="zh-CN" altLang="en-US" dirty="0"/>
              <a:t>我尼玛密码忘了</a:t>
            </a:r>
            <a:endParaRPr lang="en-US" altLang="zh-CN" dirty="0"/>
          </a:p>
          <a:p>
            <a:r>
              <a:rPr lang="zh-CN" altLang="en-US" dirty="0"/>
              <a:t>帮我</a:t>
            </a:r>
            <a:endParaRPr lang="en-US" altLang="zh-CN" dirty="0"/>
          </a:p>
          <a:p>
            <a:r>
              <a:rPr lang="en-US" altLang="zh-CN" dirty="0"/>
              <a:t>xx</a:t>
            </a:r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891F9641-E49B-4558-8CD7-2AF842372D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70" t="84433" r="22515" b="3502"/>
          <a:stretch/>
        </p:blipFill>
        <p:spPr>
          <a:xfrm>
            <a:off x="7009250" y="4714006"/>
            <a:ext cx="986719" cy="524968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4A0912E4-1678-4042-86D5-3E4AA19AED1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管理员留言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28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BC263-9EDD-4C34-9336-BE116FFD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B5060-54E2-4D80-9614-61A3881074A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B</a:t>
            </a:r>
          </a:p>
          <a:p>
            <a:r>
              <a:rPr lang="zh-CN" altLang="en-US" dirty="0"/>
              <a:t>申请加入队，队长</a:t>
            </a:r>
            <a:r>
              <a:rPr lang="en-US" altLang="zh-CN" dirty="0"/>
              <a:t>A</a:t>
            </a:r>
            <a:r>
              <a:rPr lang="zh-CN" altLang="en-US" dirty="0"/>
              <a:t>同意，添加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1439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DE56A-D51B-48B3-B6F0-A103EE0E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085753-4CF0-4F7B-8E95-D01226C60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59"/>
            <a:ext cx="12192000" cy="5927462"/>
          </a:xfrm>
          <a:prstGeom prst="rect">
            <a:avLst/>
          </a:prstGeom>
        </p:spPr>
      </p:pic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AEDE9B2E-FC44-4A9E-8747-5F5AC382C6E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01703602"/>
              </p:ext>
            </p:extLst>
          </p:nvPr>
        </p:nvGraphicFramePr>
        <p:xfrm>
          <a:off x="415506" y="1825625"/>
          <a:ext cx="105156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55407593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0929775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90299078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7456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7787044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666957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名字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下载附件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flag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77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63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0528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90B89F06-2AC2-4CB2-A11F-278618F42DF4}"/>
              </a:ext>
            </a:extLst>
          </p:cNvPr>
          <p:cNvSpPr txBox="1"/>
          <p:nvPr/>
        </p:nvSpPr>
        <p:spPr>
          <a:xfrm>
            <a:off x="11050438" y="1808372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按钮</a:t>
            </a:r>
          </a:p>
        </p:txBody>
      </p:sp>
    </p:spTree>
    <p:extLst>
      <p:ext uri="{BB962C8B-B14F-4D97-AF65-F5344CB8AC3E}">
        <p14:creationId xmlns:p14="http://schemas.microsoft.com/office/powerpoint/2010/main" val="677956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2EFF8-903A-41A8-BE29-6FBA53BD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D1D91-5E0A-4AFC-B561-8BE766F46E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29FFAD-954B-4AFD-954A-0F230175A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025"/>
            <a:ext cx="12192000" cy="59499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051CC8-9B3D-467A-AE45-5178BD276D57}"/>
              </a:ext>
            </a:extLst>
          </p:cNvPr>
          <p:cNvSpPr/>
          <p:nvPr/>
        </p:nvSpPr>
        <p:spPr>
          <a:xfrm>
            <a:off x="2540000" y="2082800"/>
            <a:ext cx="7315200" cy="269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76AFB5-5ECA-44FF-BA43-2662E69DB7D4}"/>
              </a:ext>
            </a:extLst>
          </p:cNvPr>
          <p:cNvSpPr/>
          <p:nvPr/>
        </p:nvSpPr>
        <p:spPr>
          <a:xfrm>
            <a:off x="8220075" y="514351"/>
            <a:ext cx="542925" cy="233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C47F05-9E5A-4FF1-A5EC-8B73700A8C89}"/>
              </a:ext>
            </a:extLst>
          </p:cNvPr>
          <p:cNvSpPr/>
          <p:nvPr/>
        </p:nvSpPr>
        <p:spPr>
          <a:xfrm>
            <a:off x="2539999" y="513901"/>
            <a:ext cx="686279" cy="233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8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E93BF-5C6E-40D2-9B22-ED721B572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查看查找队伍，并可以选择加入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6970016-0196-41F9-9020-09FE2705C32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40030" y="831898"/>
            <a:ext cx="7848405" cy="3830185"/>
          </a:xfrm>
        </p:spPr>
      </p:pic>
    </p:spTree>
    <p:extLst>
      <p:ext uri="{BB962C8B-B14F-4D97-AF65-F5344CB8AC3E}">
        <p14:creationId xmlns:p14="http://schemas.microsoft.com/office/powerpoint/2010/main" val="113362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238EE-808F-46FE-8AAA-03437237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看题，看分，下载附件，上传</a:t>
            </a:r>
            <a:r>
              <a:rPr lang="en-US" altLang="zh-CN" dirty="0"/>
              <a:t>flag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252DF84-A120-4D8A-B630-999111F94EC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37852" y="1825625"/>
            <a:ext cx="8916295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689FD5-C98B-49CC-AFE7-A3FBF3448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056702" cy="245586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85A942D-7BDC-4C14-A4D7-26B6200BB5B9}"/>
              </a:ext>
            </a:extLst>
          </p:cNvPr>
          <p:cNvSpPr/>
          <p:nvPr/>
        </p:nvSpPr>
        <p:spPr>
          <a:xfrm>
            <a:off x="1680272" y="1971765"/>
            <a:ext cx="686279" cy="233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97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238EE-808F-46FE-8AAA-03437237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Web</a:t>
            </a:r>
            <a:r>
              <a:rPr lang="zh-CN" altLang="en-US" dirty="0"/>
              <a:t>题，打开环境默认存活时间</a:t>
            </a:r>
            <a:r>
              <a:rPr lang="en-US" altLang="zh-CN" dirty="0"/>
              <a:t>30min</a:t>
            </a:r>
            <a:r>
              <a:rPr lang="zh-CN" altLang="en-US" dirty="0"/>
              <a:t>，在服务器上的</a:t>
            </a:r>
            <a:r>
              <a:rPr lang="en-US" altLang="zh-CN" dirty="0"/>
              <a:t>docker</a:t>
            </a:r>
            <a:r>
              <a:rPr lang="zh-CN" altLang="en-US" dirty="0"/>
              <a:t>中配置管理员上传的环境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252DF84-A120-4D8A-B630-999111F94EC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37852" y="1825625"/>
            <a:ext cx="8916295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689FD5-C98B-49CC-AFE7-A3FBF3448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056702" cy="2455862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E31FA41-DD6D-483D-8FBF-8AC4C8197F95}"/>
              </a:ext>
            </a:extLst>
          </p:cNvPr>
          <p:cNvCxnSpPr/>
          <p:nvPr/>
        </p:nvCxnSpPr>
        <p:spPr>
          <a:xfrm flipH="1">
            <a:off x="1866900" y="1615440"/>
            <a:ext cx="3070860" cy="157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7937562-0E1F-4687-9A57-225929FB78D4}"/>
              </a:ext>
            </a:extLst>
          </p:cNvPr>
          <p:cNvSpPr txBox="1"/>
          <p:nvPr/>
        </p:nvSpPr>
        <p:spPr>
          <a:xfrm>
            <a:off x="2091115" y="3016251"/>
            <a:ext cx="162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Address:2333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8807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C0FEE-518A-4C76-9D7A-AEA6BE4EF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通知加入队伍或请求加入队伍的信息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F03F37A-B9F4-47DA-A434-50EBE2FCC02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37852" y="1825625"/>
            <a:ext cx="8916295" cy="4351338"/>
          </a:xfrm>
        </p:spPr>
      </p:pic>
    </p:spTree>
    <p:extLst>
      <p:ext uri="{BB962C8B-B14F-4D97-AF65-F5344CB8AC3E}">
        <p14:creationId xmlns:p14="http://schemas.microsoft.com/office/powerpoint/2010/main" val="225992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D35CE-AA5F-441A-9946-D2FBDE27C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65125"/>
            <a:ext cx="10839450" cy="1325563"/>
          </a:xfrm>
        </p:spPr>
        <p:txBody>
          <a:bodyPr/>
          <a:lstStyle/>
          <a:p>
            <a:r>
              <a:rPr lang="zh-CN" altLang="en-US" dirty="0"/>
              <a:t>查看自己的队伍，（队长）邀请删除队友，解散队伍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7057DD-CF41-470E-949E-9243A26969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37852" y="1825625"/>
            <a:ext cx="8916295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0DE8C9-6668-490B-BE49-7B556FB2DE28}"/>
              </a:ext>
            </a:extLst>
          </p:cNvPr>
          <p:cNvSpPr/>
          <p:nvPr/>
        </p:nvSpPr>
        <p:spPr>
          <a:xfrm>
            <a:off x="5834063" y="3090863"/>
            <a:ext cx="261937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B863BB-8BA4-4A26-8D5A-FEC9A422943C}"/>
              </a:ext>
            </a:extLst>
          </p:cNvPr>
          <p:cNvSpPr/>
          <p:nvPr/>
        </p:nvSpPr>
        <p:spPr>
          <a:xfrm>
            <a:off x="3438525" y="5024437"/>
            <a:ext cx="5434013" cy="1362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64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B1AD4-F561-4A6E-86AD-4072D779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90F853-BA52-4990-8C83-6BA2E0A60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713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1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FA6D5-B5B7-4482-A834-0BA487BD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改密码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0CE1D4-EF5B-4211-B411-57464E228A3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47187" y="1888808"/>
            <a:ext cx="7884190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F53236-D29F-43E2-BBCC-8F4654072905}"/>
              </a:ext>
            </a:extLst>
          </p:cNvPr>
          <p:cNvSpPr/>
          <p:nvPr/>
        </p:nvSpPr>
        <p:spPr>
          <a:xfrm>
            <a:off x="3600450" y="2520950"/>
            <a:ext cx="4305300" cy="316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74C3D0-7D87-4BD8-8A64-237D187B5F88}"/>
              </a:ext>
            </a:extLst>
          </p:cNvPr>
          <p:cNvSpPr txBox="1"/>
          <p:nvPr/>
        </p:nvSpPr>
        <p:spPr>
          <a:xfrm>
            <a:off x="4362450" y="3517900"/>
            <a:ext cx="2952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原密码：</a:t>
            </a:r>
            <a:endParaRPr lang="en-US" altLang="zh-CN" dirty="0"/>
          </a:p>
          <a:p>
            <a:r>
              <a:rPr lang="zh-CN" altLang="en-US" dirty="0"/>
              <a:t>新密码：</a:t>
            </a:r>
            <a:endParaRPr lang="en-US" altLang="zh-CN" dirty="0"/>
          </a:p>
          <a:p>
            <a:r>
              <a:rPr lang="zh-CN" altLang="en-US" dirty="0"/>
              <a:t>确认新密码：</a:t>
            </a:r>
          </a:p>
        </p:txBody>
      </p:sp>
    </p:spTree>
    <p:extLst>
      <p:ext uri="{BB962C8B-B14F-4D97-AF65-F5344CB8AC3E}">
        <p14:creationId xmlns:p14="http://schemas.microsoft.com/office/powerpoint/2010/main" val="4083001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FA6D5-B5B7-4482-A834-0BA487BD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管理员留言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0CE1D4-EF5B-4211-B411-57464E228A3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47187" y="1888808"/>
            <a:ext cx="7884190" cy="4351338"/>
          </a:xfr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0AFDE42-F0D1-4516-B84A-0892CF8946E9}"/>
              </a:ext>
            </a:extLst>
          </p:cNvPr>
          <p:cNvCxnSpPr/>
          <p:nvPr/>
        </p:nvCxnSpPr>
        <p:spPr>
          <a:xfrm flipV="1">
            <a:off x="7680960" y="2080260"/>
            <a:ext cx="266700" cy="9525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爆炸形: 14 pt  5">
            <a:extLst>
              <a:ext uri="{FF2B5EF4-FFF2-40B4-BE49-F238E27FC236}">
                <a16:creationId xmlns:a16="http://schemas.microsoft.com/office/drawing/2014/main" id="{51E390E7-221D-449E-A1A8-48F8D35C81E0}"/>
              </a:ext>
            </a:extLst>
          </p:cNvPr>
          <p:cNvSpPr/>
          <p:nvPr/>
        </p:nvSpPr>
        <p:spPr>
          <a:xfrm>
            <a:off x="7848600" y="1958340"/>
            <a:ext cx="160020" cy="12192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689B73F-00D3-4A1E-BAA5-7898FA3B58CB}"/>
              </a:ext>
            </a:extLst>
          </p:cNvPr>
          <p:cNvSpPr/>
          <p:nvPr/>
        </p:nvSpPr>
        <p:spPr>
          <a:xfrm>
            <a:off x="3600450" y="2520950"/>
            <a:ext cx="4305300" cy="316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4DB9F6-E5B1-4589-9C81-FF1651FA791B}"/>
              </a:ext>
            </a:extLst>
          </p:cNvPr>
          <p:cNvSpPr txBox="1"/>
          <p:nvPr/>
        </p:nvSpPr>
        <p:spPr>
          <a:xfrm>
            <a:off x="4362450" y="3517900"/>
            <a:ext cx="2952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管理员您好：</a:t>
            </a:r>
            <a:endParaRPr lang="en-US" altLang="zh-CN" dirty="0"/>
          </a:p>
          <a:p>
            <a:r>
              <a:rPr lang="zh-CN" altLang="en-US" dirty="0"/>
              <a:t>我账户炸了</a:t>
            </a:r>
            <a:endParaRPr lang="en-US" altLang="zh-CN" dirty="0"/>
          </a:p>
          <a:p>
            <a:r>
              <a:rPr lang="zh-CN" altLang="en-US" dirty="0"/>
              <a:t>帮我</a:t>
            </a:r>
            <a:endParaRPr lang="en-US" altLang="zh-CN" dirty="0"/>
          </a:p>
          <a:p>
            <a:r>
              <a:rPr lang="en-US" altLang="zh-CN" dirty="0"/>
              <a:t>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0194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B5060-54E2-4D80-9614-61A3881074A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：做题，加分，看分，看其他人的分（排行榜）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8430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845DF1-1E57-48B1-9308-AF67AECA1F6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4663" y="0"/>
            <a:ext cx="12196663" cy="595222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797A99-3077-4286-B180-D3E2D1F609D5}"/>
              </a:ext>
            </a:extLst>
          </p:cNvPr>
          <p:cNvSpPr txBox="1"/>
          <p:nvPr/>
        </p:nvSpPr>
        <p:spPr>
          <a:xfrm>
            <a:off x="862642" y="4218317"/>
            <a:ext cx="295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</a:t>
            </a:r>
            <a:r>
              <a:rPr lang="en-US" altLang="zh-CN" dirty="0"/>
              <a:t>Web</a:t>
            </a:r>
            <a:r>
              <a:rPr lang="zh-CN" altLang="en-US" dirty="0"/>
              <a:t>题，直接上传压缩包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345ABE-00AA-43A0-96EF-E94294F36DE4}"/>
              </a:ext>
            </a:extLst>
          </p:cNvPr>
          <p:cNvGrpSpPr/>
          <p:nvPr/>
        </p:nvGrpSpPr>
        <p:grpSpPr>
          <a:xfrm>
            <a:off x="7697292" y="4402983"/>
            <a:ext cx="4220565" cy="2582353"/>
            <a:chOff x="3296742" y="3896084"/>
            <a:chExt cx="4220565" cy="258235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4FE0B8A-F7DB-48B9-82D2-FA766670E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6742" y="3896084"/>
              <a:ext cx="4220565" cy="258235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882FE84-52B1-464D-B844-EB9D1EA025AB}"/>
                </a:ext>
              </a:extLst>
            </p:cNvPr>
            <p:cNvSpPr/>
            <p:nvPr/>
          </p:nvSpPr>
          <p:spPr>
            <a:xfrm>
              <a:off x="6096000" y="4508500"/>
              <a:ext cx="1346200" cy="488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0258456-D992-4817-9C16-FB3BEFD1FA5E}"/>
                </a:ext>
              </a:extLst>
            </p:cNvPr>
            <p:cNvSpPr/>
            <p:nvPr/>
          </p:nvSpPr>
          <p:spPr>
            <a:xfrm>
              <a:off x="3397250" y="5518150"/>
              <a:ext cx="4019550" cy="552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F1004AB3-5FCE-4FBA-B0A9-4696CF39C15E}"/>
              </a:ext>
            </a:extLst>
          </p:cNvPr>
          <p:cNvSpPr/>
          <p:nvPr/>
        </p:nvSpPr>
        <p:spPr>
          <a:xfrm>
            <a:off x="862642" y="2193566"/>
            <a:ext cx="3163258" cy="1322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2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845DF1-1E57-48B1-9308-AF67AECA1F6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4663" y="0"/>
            <a:ext cx="12196663" cy="595222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797A99-3077-4286-B180-D3E2D1F609D5}"/>
              </a:ext>
            </a:extLst>
          </p:cNvPr>
          <p:cNvSpPr txBox="1"/>
          <p:nvPr/>
        </p:nvSpPr>
        <p:spPr>
          <a:xfrm>
            <a:off x="862642" y="4218317"/>
            <a:ext cx="2958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Web</a:t>
            </a:r>
            <a:r>
              <a:rPr lang="zh-CN" altLang="en-US" dirty="0"/>
              <a:t>题，其余同上，上传的压缩包在服务器解压，后执行</a:t>
            </a:r>
            <a:r>
              <a:rPr lang="en-US" altLang="zh-CN" dirty="0"/>
              <a:t>shell</a:t>
            </a:r>
            <a:r>
              <a:rPr lang="zh-CN" altLang="en-US" dirty="0"/>
              <a:t>命令将其配置到</a:t>
            </a:r>
            <a:r>
              <a:rPr lang="en-US" altLang="zh-CN" dirty="0"/>
              <a:t>docker</a:t>
            </a:r>
            <a:r>
              <a:rPr lang="zh-CN" altLang="en-US" dirty="0"/>
              <a:t>，返回配置的端口，显示在前台（客户访问触发）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345ABE-00AA-43A0-96EF-E94294F36DE4}"/>
              </a:ext>
            </a:extLst>
          </p:cNvPr>
          <p:cNvGrpSpPr/>
          <p:nvPr/>
        </p:nvGrpSpPr>
        <p:grpSpPr>
          <a:xfrm>
            <a:off x="7697292" y="4402983"/>
            <a:ext cx="4220565" cy="2582353"/>
            <a:chOff x="3296742" y="3896084"/>
            <a:chExt cx="4220565" cy="258235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4FE0B8A-F7DB-48B9-82D2-FA766670E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6742" y="3896084"/>
              <a:ext cx="4220565" cy="258235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882FE84-52B1-464D-B844-EB9D1EA025AB}"/>
                </a:ext>
              </a:extLst>
            </p:cNvPr>
            <p:cNvSpPr/>
            <p:nvPr/>
          </p:nvSpPr>
          <p:spPr>
            <a:xfrm>
              <a:off x="6096000" y="4508500"/>
              <a:ext cx="1346200" cy="488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0258456-D992-4817-9C16-FB3BEFD1FA5E}"/>
                </a:ext>
              </a:extLst>
            </p:cNvPr>
            <p:cNvSpPr/>
            <p:nvPr/>
          </p:nvSpPr>
          <p:spPr>
            <a:xfrm>
              <a:off x="3397250" y="5518150"/>
              <a:ext cx="4019550" cy="552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F1004AB3-5FCE-4FBA-B0A9-4696CF39C15E}"/>
              </a:ext>
            </a:extLst>
          </p:cNvPr>
          <p:cNvSpPr/>
          <p:nvPr/>
        </p:nvSpPr>
        <p:spPr>
          <a:xfrm>
            <a:off x="862642" y="1978234"/>
            <a:ext cx="3163258" cy="1322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482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AFEBB-3602-4034-9620-14782313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34F1EC-37B1-4CB0-A6B1-7E06E48D220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2648D5-CA92-4C61-AE6E-9B8CDF39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93" y="0"/>
            <a:ext cx="813741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793560-0FEE-4993-82E8-7B3860A17ED4}"/>
              </a:ext>
            </a:extLst>
          </p:cNvPr>
          <p:cNvSpPr/>
          <p:nvPr/>
        </p:nvSpPr>
        <p:spPr>
          <a:xfrm>
            <a:off x="5283200" y="1279525"/>
            <a:ext cx="193675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7CD24A-7A6C-4C6C-BBC5-FD740C0816E1}"/>
              </a:ext>
            </a:extLst>
          </p:cNvPr>
          <p:cNvSpPr/>
          <p:nvPr/>
        </p:nvSpPr>
        <p:spPr>
          <a:xfrm>
            <a:off x="5714999" y="1279524"/>
            <a:ext cx="193675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69F2FD-14AF-487E-B41B-E69B424064DA}"/>
              </a:ext>
            </a:extLst>
          </p:cNvPr>
          <p:cNvSpPr/>
          <p:nvPr/>
        </p:nvSpPr>
        <p:spPr>
          <a:xfrm>
            <a:off x="3219449" y="3300412"/>
            <a:ext cx="2378076" cy="85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只能上传一个后缀为</a:t>
            </a:r>
            <a:r>
              <a:rPr lang="en-US" altLang="zh-CN" dirty="0"/>
              <a:t>zip</a:t>
            </a:r>
            <a:r>
              <a:rPr lang="zh-CN" altLang="en-US" dirty="0"/>
              <a:t>的文件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A09994-C973-4F0B-99D9-F4CD1C86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372" y="1995487"/>
            <a:ext cx="1431640" cy="92868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678FE28-E7FB-4215-90A2-F5A04B2CDEB0}"/>
              </a:ext>
            </a:extLst>
          </p:cNvPr>
          <p:cNvSpPr/>
          <p:nvPr/>
        </p:nvSpPr>
        <p:spPr>
          <a:xfrm>
            <a:off x="1170102" y="2864644"/>
            <a:ext cx="841404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改</a:t>
            </a:r>
            <a:r>
              <a:rPr lang="en-US" altLang="zh-CN" dirty="0"/>
              <a:t>flag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AEC86BE-3CDC-4AF4-B546-0D279AEE9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842" y="3438526"/>
            <a:ext cx="1187431" cy="71437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EFF60F1-D461-4482-A361-354A9D9E63EB}"/>
              </a:ext>
            </a:extLst>
          </p:cNvPr>
          <p:cNvSpPr/>
          <p:nvPr/>
        </p:nvSpPr>
        <p:spPr>
          <a:xfrm>
            <a:off x="1252736" y="4205288"/>
            <a:ext cx="1596912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增删改查标签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1048E0-606A-4EA1-B66D-808718A372F0}"/>
              </a:ext>
            </a:extLst>
          </p:cNvPr>
          <p:cNvSpPr/>
          <p:nvPr/>
        </p:nvSpPr>
        <p:spPr>
          <a:xfrm>
            <a:off x="3999099" y="1825625"/>
            <a:ext cx="363351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591BDD4-AD43-4319-A931-BF1EED8B2EEE}"/>
              </a:ext>
            </a:extLst>
          </p:cNvPr>
          <p:cNvSpPr/>
          <p:nvPr/>
        </p:nvSpPr>
        <p:spPr>
          <a:xfrm>
            <a:off x="4673371" y="1825625"/>
            <a:ext cx="363351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A7642F-5415-49F8-9DBA-38822A98746A}"/>
              </a:ext>
            </a:extLst>
          </p:cNvPr>
          <p:cNvSpPr/>
          <p:nvPr/>
        </p:nvSpPr>
        <p:spPr>
          <a:xfrm>
            <a:off x="5097770" y="1817687"/>
            <a:ext cx="579130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567E7EBB-4F50-40F5-BD53-475CE4ABF18B}"/>
                  </a:ext>
                </a:extLst>
              </p14:cNvPr>
              <p14:cNvContentPartPr/>
              <p14:nvPr/>
            </p14:nvContentPartPr>
            <p14:xfrm>
              <a:off x="812880" y="1568520"/>
              <a:ext cx="8382240" cy="50295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567E7EBB-4F50-40F5-BD53-475CE4ABF1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3520" y="1559160"/>
                <a:ext cx="8400960" cy="50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7918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0EC316-AF89-4505-8260-229384D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244E15-FD63-441D-B816-0975E151F81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记录提交次数，人，时间</a:t>
            </a:r>
          </a:p>
        </p:txBody>
      </p:sp>
    </p:spTree>
    <p:extLst>
      <p:ext uri="{BB962C8B-B14F-4D97-AF65-F5344CB8AC3E}">
        <p14:creationId xmlns:p14="http://schemas.microsoft.com/office/powerpoint/2010/main" val="267728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AA2599A-2C91-4EF8-A300-DB834154BD2A}"/>
              </a:ext>
            </a:extLst>
          </p:cNvPr>
          <p:cNvCxnSpPr>
            <a:cxnSpLocks/>
          </p:cNvCxnSpPr>
          <p:nvPr/>
        </p:nvCxnSpPr>
        <p:spPr>
          <a:xfrm>
            <a:off x="6125468" y="1430462"/>
            <a:ext cx="0" cy="305354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194C339-CC07-4486-ADD3-0D4763BF43C6}"/>
              </a:ext>
            </a:extLst>
          </p:cNvPr>
          <p:cNvSpPr txBox="1"/>
          <p:nvPr/>
        </p:nvSpPr>
        <p:spPr>
          <a:xfrm>
            <a:off x="5366462" y="864921"/>
            <a:ext cx="174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index.html</a:t>
            </a:r>
            <a:endParaRPr lang="zh-CN" altLang="en-US" sz="2400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781888E-A971-4627-900C-622F55FCBB83}"/>
              </a:ext>
            </a:extLst>
          </p:cNvPr>
          <p:cNvGrpSpPr/>
          <p:nvPr/>
        </p:nvGrpSpPr>
        <p:grpSpPr>
          <a:xfrm>
            <a:off x="6107113" y="946117"/>
            <a:ext cx="12151248" cy="5287011"/>
            <a:chOff x="6107113" y="946117"/>
            <a:chExt cx="12151248" cy="5287011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03453E33-4EC7-4068-A8A2-4A1585E32ED1}"/>
                </a:ext>
              </a:extLst>
            </p:cNvPr>
            <p:cNvGrpSpPr/>
            <p:nvPr/>
          </p:nvGrpSpPr>
          <p:grpSpPr>
            <a:xfrm>
              <a:off x="9088302" y="946117"/>
              <a:ext cx="9170059" cy="4952262"/>
              <a:chOff x="1440223" y="1009443"/>
              <a:chExt cx="9170059" cy="4952262"/>
            </a:xfrm>
          </p:grpSpPr>
          <p:cxnSp>
            <p:nvCxnSpPr>
              <p:cNvPr id="4" name="直接箭头连接符 3">
                <a:extLst>
                  <a:ext uri="{FF2B5EF4-FFF2-40B4-BE49-F238E27FC236}">
                    <a16:creationId xmlns:a16="http://schemas.microsoft.com/office/drawing/2014/main" id="{0A29F072-77A0-427F-BEB9-4BD43BFBA09C}"/>
                  </a:ext>
                </a:extLst>
              </p:cNvPr>
              <p:cNvCxnSpPr>
                <a:cxnSpLocks/>
                <a:stCxn id="6" idx="2"/>
              </p:cNvCxnSpPr>
              <p:nvPr/>
            </p:nvCxnSpPr>
            <p:spPr>
              <a:xfrm>
                <a:off x="2314674" y="1475510"/>
                <a:ext cx="0" cy="446791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BB2F8BE-58FB-4E2F-BAB8-FCE1A9886774}"/>
                  </a:ext>
                </a:extLst>
              </p:cNvPr>
              <p:cNvSpPr txBox="1"/>
              <p:nvPr/>
            </p:nvSpPr>
            <p:spPr>
              <a:xfrm>
                <a:off x="1440223" y="1013845"/>
                <a:ext cx="17489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signup.html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243C54E-65EA-4A12-91A6-368B3BB40EF3}"/>
                  </a:ext>
                </a:extLst>
              </p:cNvPr>
              <p:cNvSpPr txBox="1"/>
              <p:nvPr/>
            </p:nvSpPr>
            <p:spPr>
              <a:xfrm>
                <a:off x="5268739" y="1009443"/>
                <a:ext cx="1647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err="1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signup.php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CEA60D76-4B19-41E1-BA68-D3A9E1CCFFD9}"/>
                  </a:ext>
                </a:extLst>
              </p:cNvPr>
              <p:cNvCxnSpPr>
                <a:cxnSpLocks/>
                <a:stCxn id="7" idx="2"/>
              </p:cNvCxnSpPr>
              <p:nvPr/>
            </p:nvCxnSpPr>
            <p:spPr>
              <a:xfrm>
                <a:off x="6092604" y="1471108"/>
                <a:ext cx="24444" cy="449059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E43CFA11-C931-4521-B7C0-B878CF91F9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6742" y="2037027"/>
                <a:ext cx="376925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0C9B9583-5507-4A62-9DE2-9AFAB559F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513" y="2290523"/>
                <a:ext cx="374481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632855F-3262-4F64-A677-9EC0A5DA04EF}"/>
                  </a:ext>
                </a:extLst>
              </p:cNvPr>
              <p:cNvSpPr txBox="1"/>
              <p:nvPr/>
            </p:nvSpPr>
            <p:spPr>
              <a:xfrm>
                <a:off x="9113442" y="1015971"/>
                <a:ext cx="1496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err="1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tb_user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BBE8888D-0538-436F-AD28-4CA44C7117D4}"/>
                  </a:ext>
                </a:extLst>
              </p:cNvPr>
              <p:cNvCxnSpPr>
                <a:cxnSpLocks/>
                <a:stCxn id="17" idx="2"/>
              </p:cNvCxnSpPr>
              <p:nvPr/>
            </p:nvCxnSpPr>
            <p:spPr>
              <a:xfrm>
                <a:off x="9861862" y="1477636"/>
                <a:ext cx="27160" cy="448406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91BAFC2-69CC-47C2-B5F6-C82C27F490EE}"/>
                  </a:ext>
                </a:extLst>
              </p:cNvPr>
              <p:cNvSpPr txBox="1"/>
              <p:nvPr/>
            </p:nvSpPr>
            <p:spPr>
              <a:xfrm>
                <a:off x="3384639" y="1648176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用户填写用户名</a:t>
                </a: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B52913C-BDC2-446D-A5FA-EE1224A66146}"/>
                  </a:ext>
                </a:extLst>
              </p:cNvPr>
              <p:cNvSpPr txBox="1"/>
              <p:nvPr/>
            </p:nvSpPr>
            <p:spPr>
              <a:xfrm>
                <a:off x="7162797" y="1817453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用户名是否存在？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B9E95D4-A0E9-4AE4-A527-D863E347A5D6}"/>
                  </a:ext>
                </a:extLst>
              </p:cNvPr>
              <p:cNvSpPr txBox="1"/>
              <p:nvPr/>
            </p:nvSpPr>
            <p:spPr>
              <a:xfrm>
                <a:off x="7159632" y="2753293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存在  </a:t>
                </a:r>
                <a:r>
                  <a:rPr lang="en-US" altLang="zh-CN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/ </a:t>
                </a:r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不存在</a:t>
                </a:r>
              </a:p>
            </p:txBody>
          </p: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0E9A75DC-7E2F-45C6-93F5-94E88B36E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7048" y="2616448"/>
                <a:ext cx="376027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BF72F15-4EB2-42D5-B16A-E6AD1295181A}"/>
                  </a:ext>
                </a:extLst>
              </p:cNvPr>
              <p:cNvSpPr txBox="1"/>
              <p:nvPr/>
            </p:nvSpPr>
            <p:spPr>
              <a:xfrm>
                <a:off x="3386003" y="2490146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不可行 重填</a:t>
                </a:r>
              </a:p>
            </p:txBody>
          </p: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DEB6EA21-3637-4B33-9506-FA4A11228F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6742" y="2878998"/>
                <a:ext cx="376925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B927B9E-8B22-45D0-8D02-8E6DEB2E49DE}"/>
                  </a:ext>
                </a:extLst>
              </p:cNvPr>
              <p:cNvSpPr txBox="1"/>
              <p:nvPr/>
            </p:nvSpPr>
            <p:spPr>
              <a:xfrm>
                <a:off x="3386003" y="2979067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可行 继续</a:t>
                </a:r>
              </a:p>
            </p:txBody>
          </p: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6ECA3287-B7CA-456C-BDB9-FE5DEF6F2D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6096" y="3806540"/>
                <a:ext cx="376925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05E0CB6-BC66-446D-93AB-DBF7FA1E29FD}"/>
                  </a:ext>
                </a:extLst>
              </p:cNvPr>
              <p:cNvSpPr txBox="1"/>
              <p:nvPr/>
            </p:nvSpPr>
            <p:spPr>
              <a:xfrm>
                <a:off x="3163812" y="3454614"/>
                <a:ext cx="21195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用户填写密码（</a:t>
                </a:r>
                <a:r>
                  <a:rPr lang="en-US" altLang="zh-CN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MD5</a:t>
                </a:r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）</a:t>
                </a:r>
              </a:p>
            </p:txBody>
          </p: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05CBF027-2AEA-484F-AAFB-EA4E3AFAA1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2604" y="4338019"/>
                <a:ext cx="376925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580AECA-9B12-4D3B-859A-5C7BD9EAFE93}"/>
                  </a:ext>
                </a:extLst>
              </p:cNvPr>
              <p:cNvSpPr txBox="1"/>
              <p:nvPr/>
            </p:nvSpPr>
            <p:spPr>
              <a:xfrm>
                <a:off x="6636201" y="3986093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存入</a:t>
                </a:r>
                <a:r>
                  <a:rPr lang="en-US" altLang="zh-CN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id</a:t>
                </a:r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、用户名、密码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F048E81-4A1A-434C-9E1B-9B130FE50510}"/>
                  </a:ext>
                </a:extLst>
              </p:cNvPr>
              <p:cNvSpPr txBox="1"/>
              <p:nvPr/>
            </p:nvSpPr>
            <p:spPr>
              <a:xfrm>
                <a:off x="6606166" y="4452974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战队（</a:t>
                </a:r>
                <a:r>
                  <a:rPr lang="en-US" altLang="zh-CN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__NONE__</a:t>
                </a:r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）</a:t>
                </a:r>
              </a:p>
            </p:txBody>
          </p:sp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BFBA7E6A-5F6C-42D7-90A6-B1D6FFE2FD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32513" y="4971761"/>
                <a:ext cx="375650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B1944BE-3575-482D-A437-5AFF8727CA18}"/>
                  </a:ext>
                </a:extLst>
              </p:cNvPr>
              <p:cNvSpPr txBox="1"/>
              <p:nvPr/>
            </p:nvSpPr>
            <p:spPr>
              <a:xfrm>
                <a:off x="6651104" y="5049616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结果</a:t>
                </a:r>
              </a:p>
            </p:txBody>
          </p: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A655C67F-D61E-4C59-8B69-104E637FF2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6096" y="5272363"/>
                <a:ext cx="377160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316BD7C4-9CE5-4557-8876-3F68DB48855F}"/>
                  </a:ext>
                </a:extLst>
              </p:cNvPr>
              <p:cNvSpPr txBox="1"/>
              <p:nvPr/>
            </p:nvSpPr>
            <p:spPr>
              <a:xfrm>
                <a:off x="2869778" y="5350218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结果</a:t>
                </a:r>
              </a:p>
            </p:txBody>
          </p:sp>
        </p:grp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8673DA85-15E6-4ABB-B5D6-3BAC00544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7113" y="5625446"/>
              <a:ext cx="38556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5BF07B00-8C70-4A64-A36A-E8811306F038}"/>
                </a:ext>
              </a:extLst>
            </p:cNvPr>
            <p:cNvCxnSpPr>
              <a:cxnSpLocks/>
            </p:cNvCxnSpPr>
            <p:nvPr/>
          </p:nvCxnSpPr>
          <p:spPr>
            <a:xfrm>
              <a:off x="6144915" y="1584850"/>
              <a:ext cx="381783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7A34758-BD2F-4DDD-A5AC-E102F382D1AE}"/>
                </a:ext>
              </a:extLst>
            </p:cNvPr>
            <p:cNvSpPr txBox="1"/>
            <p:nvPr/>
          </p:nvSpPr>
          <p:spPr>
            <a:xfrm>
              <a:off x="7184340" y="1713377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注册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0BBB149-2EB8-4BCB-9100-AC9684FF510E}"/>
                </a:ext>
              </a:extLst>
            </p:cNvPr>
            <p:cNvSpPr txBox="1"/>
            <p:nvPr/>
          </p:nvSpPr>
          <p:spPr>
            <a:xfrm>
              <a:off x="7199338" y="5771463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注册完成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DC5AF666-2EF9-426D-BECB-93DE6F5334BC}"/>
              </a:ext>
            </a:extLst>
          </p:cNvPr>
          <p:cNvGrpSpPr/>
          <p:nvPr/>
        </p:nvGrpSpPr>
        <p:grpSpPr>
          <a:xfrm flipH="1">
            <a:off x="-5460854" y="946117"/>
            <a:ext cx="11573866" cy="5287011"/>
            <a:chOff x="2299411" y="6599720"/>
            <a:chExt cx="12151248" cy="5287011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7361B580-9508-4A96-9894-AD92F20B633C}"/>
                </a:ext>
              </a:extLst>
            </p:cNvPr>
            <p:cNvGrpSpPr/>
            <p:nvPr/>
          </p:nvGrpSpPr>
          <p:grpSpPr>
            <a:xfrm>
              <a:off x="5280600" y="6599720"/>
              <a:ext cx="9170059" cy="4952262"/>
              <a:chOff x="1440223" y="1009443"/>
              <a:chExt cx="9170059" cy="4952262"/>
            </a:xfrm>
          </p:grpSpPr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3831308F-BF39-4ACB-A973-9EB5B87E5956}"/>
                  </a:ext>
                </a:extLst>
              </p:cNvPr>
              <p:cNvCxnSpPr>
                <a:cxnSpLocks/>
                <a:stCxn id="48" idx="2"/>
              </p:cNvCxnSpPr>
              <p:nvPr/>
            </p:nvCxnSpPr>
            <p:spPr>
              <a:xfrm>
                <a:off x="2314674" y="1475510"/>
                <a:ext cx="0" cy="446791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8FCCEE2-9406-4E36-96AA-C8C56334F0A4}"/>
                  </a:ext>
                </a:extLst>
              </p:cNvPr>
              <p:cNvSpPr txBox="1"/>
              <p:nvPr/>
            </p:nvSpPr>
            <p:spPr>
              <a:xfrm>
                <a:off x="1440223" y="1013845"/>
                <a:ext cx="17489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signin.html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6C50B32-98FF-474C-9E46-62A549C6D27A}"/>
                  </a:ext>
                </a:extLst>
              </p:cNvPr>
              <p:cNvSpPr txBox="1"/>
              <p:nvPr/>
            </p:nvSpPr>
            <p:spPr>
              <a:xfrm>
                <a:off x="5268739" y="1009443"/>
                <a:ext cx="1647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err="1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signin.php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44708401-D73D-43F6-9AFA-50BDE272FB30}"/>
                  </a:ext>
                </a:extLst>
              </p:cNvPr>
              <p:cNvCxnSpPr>
                <a:cxnSpLocks/>
                <a:stCxn id="49" idx="2"/>
              </p:cNvCxnSpPr>
              <p:nvPr/>
            </p:nvCxnSpPr>
            <p:spPr>
              <a:xfrm>
                <a:off x="6092604" y="1471108"/>
                <a:ext cx="24444" cy="449059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ADDFD310-C89D-4A4E-BAD7-3CAD52CAFE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6742" y="3891227"/>
                <a:ext cx="376925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537DAAAC-80E7-467D-AD11-E4BE21157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513" y="4246323"/>
                <a:ext cx="374481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9BE99A1-2410-4D3B-9F84-BD798743C080}"/>
                  </a:ext>
                </a:extLst>
              </p:cNvPr>
              <p:cNvSpPr txBox="1"/>
              <p:nvPr/>
            </p:nvSpPr>
            <p:spPr>
              <a:xfrm>
                <a:off x="9113442" y="1015971"/>
                <a:ext cx="1496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err="1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tb_user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D5818DFC-A8B2-46E9-AA97-63E94136B2CE}"/>
                  </a:ext>
                </a:extLst>
              </p:cNvPr>
              <p:cNvCxnSpPr>
                <a:cxnSpLocks/>
                <a:stCxn id="54" idx="2"/>
              </p:cNvCxnSpPr>
              <p:nvPr/>
            </p:nvCxnSpPr>
            <p:spPr>
              <a:xfrm>
                <a:off x="9861862" y="1477636"/>
                <a:ext cx="27160" cy="448406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D1B3770-CC9B-44F1-8A3D-7AE44A4EB88B}"/>
                  </a:ext>
                </a:extLst>
              </p:cNvPr>
              <p:cNvSpPr txBox="1"/>
              <p:nvPr/>
            </p:nvSpPr>
            <p:spPr>
              <a:xfrm>
                <a:off x="3179501" y="3438647"/>
                <a:ext cx="21494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用户填写用户名密码</a:t>
                </a: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21EFF6DF-E6E2-4169-AD6B-DD82750B5209}"/>
                  </a:ext>
                </a:extLst>
              </p:cNvPr>
              <p:cNvSpPr txBox="1"/>
              <p:nvPr/>
            </p:nvSpPr>
            <p:spPr>
              <a:xfrm>
                <a:off x="6960826" y="3850292"/>
                <a:ext cx="2198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用户名密码是否正确</a:t>
                </a: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96C92C6A-ADFD-4ECA-9997-37FE31CC334D}"/>
                  </a:ext>
                </a:extLst>
              </p:cNvPr>
              <p:cNvSpPr txBox="1"/>
              <p:nvPr/>
            </p:nvSpPr>
            <p:spPr>
              <a:xfrm>
                <a:off x="7183388" y="4720532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正确 </a:t>
                </a:r>
                <a:r>
                  <a:rPr lang="en-US" altLang="zh-CN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/ </a:t>
                </a:r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不正确</a:t>
                </a:r>
              </a:p>
            </p:txBody>
          </p: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0F01E912-688C-4D59-B240-3F442315E2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7043" y="4635748"/>
                <a:ext cx="376027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3C7016D7-74DA-46DE-9A76-ED41863D7BA2}"/>
                  </a:ext>
                </a:extLst>
              </p:cNvPr>
              <p:cNvSpPr txBox="1"/>
              <p:nvPr/>
            </p:nvSpPr>
            <p:spPr>
              <a:xfrm>
                <a:off x="3386003" y="4547546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不正确 重填</a:t>
                </a:r>
              </a:p>
            </p:txBody>
          </p:sp>
          <p:cxnSp>
            <p:nvCxnSpPr>
              <p:cNvPr id="62" name="直接箭头连接符 61">
                <a:extLst>
                  <a:ext uri="{FF2B5EF4-FFF2-40B4-BE49-F238E27FC236}">
                    <a16:creationId xmlns:a16="http://schemas.microsoft.com/office/drawing/2014/main" id="{582416E8-885E-42F8-B889-C52CAC6455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6742" y="4936398"/>
                <a:ext cx="376925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F7B2B075-A571-408F-9A81-8A02FE6739F6}"/>
                  </a:ext>
                </a:extLst>
              </p:cNvPr>
              <p:cNvSpPr txBox="1"/>
              <p:nvPr/>
            </p:nvSpPr>
            <p:spPr>
              <a:xfrm>
                <a:off x="3206172" y="5036466"/>
                <a:ext cx="196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正确 发放新</a:t>
                </a:r>
                <a:r>
                  <a:rPr lang="en-US" altLang="zh-CN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cookie</a:t>
                </a:r>
                <a:endPara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cxnSp>
            <p:nvCxnSpPr>
              <p:cNvPr id="72" name="直接箭头连接符 71">
                <a:extLst>
                  <a:ext uri="{FF2B5EF4-FFF2-40B4-BE49-F238E27FC236}">
                    <a16:creationId xmlns:a16="http://schemas.microsoft.com/office/drawing/2014/main" id="{B876665C-D365-4B61-B740-FE9349DE3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1836" y="1971392"/>
                <a:ext cx="373577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095ED8C3-87FA-4E97-979C-4EBF01B33E79}"/>
                  </a:ext>
                </a:extLst>
              </p:cNvPr>
              <p:cNvSpPr txBox="1"/>
              <p:nvPr/>
            </p:nvSpPr>
            <p:spPr>
              <a:xfrm>
                <a:off x="2869778" y="2049247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Cookie</a:t>
                </a:r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是否过期？</a:t>
                </a: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59F0CCE1-6687-4906-9A27-67EC0F0D60CD}"/>
                  </a:ext>
                </a:extLst>
              </p:cNvPr>
              <p:cNvSpPr txBox="1"/>
              <p:nvPr/>
            </p:nvSpPr>
            <p:spPr>
              <a:xfrm>
                <a:off x="3386003" y="2423050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过期 验证</a:t>
                </a:r>
              </a:p>
            </p:txBody>
          </p: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F146F831-3560-419A-8A03-6DFB1319D7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6742" y="2811902"/>
                <a:ext cx="376925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41208468-A914-4D07-BC52-F0FE59A6DA95}"/>
                  </a:ext>
                </a:extLst>
              </p:cNvPr>
              <p:cNvSpPr txBox="1"/>
              <p:nvPr/>
            </p:nvSpPr>
            <p:spPr>
              <a:xfrm>
                <a:off x="3386003" y="2911971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未过期 登录</a:t>
                </a:r>
              </a:p>
            </p:txBody>
          </p:sp>
        </p:grp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4E39475D-C2FC-46DF-847D-61C31463F7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411" y="11279049"/>
              <a:ext cx="38556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A57561D2-03EE-41D8-9BF4-1CAE6E728892}"/>
                </a:ext>
              </a:extLst>
            </p:cNvPr>
            <p:cNvCxnSpPr>
              <a:cxnSpLocks/>
            </p:cNvCxnSpPr>
            <p:nvPr/>
          </p:nvCxnSpPr>
          <p:spPr>
            <a:xfrm>
              <a:off x="2337213" y="7238453"/>
              <a:ext cx="381783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74D80B26-713A-4D44-8CF0-6DCB63C1E3B6}"/>
                </a:ext>
              </a:extLst>
            </p:cNvPr>
            <p:cNvSpPr txBox="1"/>
            <p:nvPr/>
          </p:nvSpPr>
          <p:spPr>
            <a:xfrm>
              <a:off x="3376638" y="7366980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登录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D6D42297-FF20-415E-9501-E6780126A3EA}"/>
                </a:ext>
              </a:extLst>
            </p:cNvPr>
            <p:cNvSpPr txBox="1"/>
            <p:nvPr/>
          </p:nvSpPr>
          <p:spPr>
            <a:xfrm>
              <a:off x="3391633" y="11425066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登录完成</a:t>
              </a:r>
            </a:p>
          </p:txBody>
        </p:sp>
      </p:grp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9BB6B09-5F48-4390-AA1A-B9D8CD23DB9E}"/>
              </a:ext>
            </a:extLst>
          </p:cNvPr>
          <p:cNvCxnSpPr>
            <a:cxnSpLocks/>
          </p:cNvCxnSpPr>
          <p:nvPr/>
        </p:nvCxnSpPr>
        <p:spPr>
          <a:xfrm flipV="1">
            <a:off x="2440577" y="2748576"/>
            <a:ext cx="0" cy="21244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AE803C2B-B90D-4214-BEAE-0E5D443A8A87}"/>
              </a:ext>
            </a:extLst>
          </p:cNvPr>
          <p:cNvCxnSpPr>
            <a:cxnSpLocks/>
          </p:cNvCxnSpPr>
          <p:nvPr/>
        </p:nvCxnSpPr>
        <p:spPr>
          <a:xfrm flipV="1">
            <a:off x="9962753" y="1923405"/>
            <a:ext cx="0" cy="89226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43EFA38-AC7D-4680-8E49-68F181090ABA}"/>
              </a:ext>
            </a:extLst>
          </p:cNvPr>
          <p:cNvGrpSpPr/>
          <p:nvPr/>
        </p:nvGrpSpPr>
        <p:grpSpPr>
          <a:xfrm>
            <a:off x="6107113" y="6827764"/>
            <a:ext cx="12151248" cy="5974299"/>
            <a:chOff x="6107113" y="946117"/>
            <a:chExt cx="12151248" cy="5974299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AA225FAE-821D-439E-91BC-A63C14DBD214}"/>
                </a:ext>
              </a:extLst>
            </p:cNvPr>
            <p:cNvGrpSpPr/>
            <p:nvPr/>
          </p:nvGrpSpPr>
          <p:grpSpPr>
            <a:xfrm>
              <a:off x="9088302" y="946117"/>
              <a:ext cx="9170059" cy="5930293"/>
              <a:chOff x="1440223" y="1009443"/>
              <a:chExt cx="9170059" cy="5930293"/>
            </a:xfrm>
          </p:grpSpPr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F332E576-6CA5-4D60-83F6-293D12218FEE}"/>
                  </a:ext>
                </a:extLst>
              </p:cNvPr>
              <p:cNvCxnSpPr>
                <a:cxnSpLocks/>
                <a:stCxn id="92" idx="2"/>
              </p:cNvCxnSpPr>
              <p:nvPr/>
            </p:nvCxnSpPr>
            <p:spPr>
              <a:xfrm>
                <a:off x="2314674" y="1475510"/>
                <a:ext cx="0" cy="546422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2CB8FE0F-0969-4045-BBF3-B040230D9A29}"/>
                  </a:ext>
                </a:extLst>
              </p:cNvPr>
              <p:cNvSpPr txBox="1"/>
              <p:nvPr/>
            </p:nvSpPr>
            <p:spPr>
              <a:xfrm>
                <a:off x="1440223" y="1013845"/>
                <a:ext cx="17489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teams.html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3E528D9F-F37D-4366-8614-8B115D6A0542}"/>
                  </a:ext>
                </a:extLst>
              </p:cNvPr>
              <p:cNvSpPr txBox="1"/>
              <p:nvPr/>
            </p:nvSpPr>
            <p:spPr>
              <a:xfrm>
                <a:off x="5268739" y="1009443"/>
                <a:ext cx="1647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err="1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teams.php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cxnSp>
            <p:nvCxnSpPr>
              <p:cNvPr id="94" name="直接箭头连接符 93">
                <a:extLst>
                  <a:ext uri="{FF2B5EF4-FFF2-40B4-BE49-F238E27FC236}">
                    <a16:creationId xmlns:a16="http://schemas.microsoft.com/office/drawing/2014/main" id="{EA59E0CE-C608-4BE9-B2C8-BF2C201D6F99}"/>
                  </a:ext>
                </a:extLst>
              </p:cNvPr>
              <p:cNvCxnSpPr>
                <a:cxnSpLocks/>
                <a:stCxn id="93" idx="2"/>
              </p:cNvCxnSpPr>
              <p:nvPr/>
            </p:nvCxnSpPr>
            <p:spPr>
              <a:xfrm>
                <a:off x="6092604" y="1471108"/>
                <a:ext cx="29728" cy="546131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直接箭头连接符 94">
                <a:extLst>
                  <a:ext uri="{FF2B5EF4-FFF2-40B4-BE49-F238E27FC236}">
                    <a16:creationId xmlns:a16="http://schemas.microsoft.com/office/drawing/2014/main" id="{9B8B3353-C043-4CF9-8553-CBA3DBC046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6742" y="2037027"/>
                <a:ext cx="376925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直接箭头连接符 95">
                <a:extLst>
                  <a:ext uri="{FF2B5EF4-FFF2-40B4-BE49-F238E27FC236}">
                    <a16:creationId xmlns:a16="http://schemas.microsoft.com/office/drawing/2014/main" id="{7B3A3E07-25C0-4846-9523-A2B9E2DF0C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513" y="2290523"/>
                <a:ext cx="374481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536FEE0F-97C3-40DD-BC89-363C978326FB}"/>
                  </a:ext>
                </a:extLst>
              </p:cNvPr>
              <p:cNvSpPr txBox="1"/>
              <p:nvPr/>
            </p:nvSpPr>
            <p:spPr>
              <a:xfrm>
                <a:off x="9113442" y="1015971"/>
                <a:ext cx="1496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err="1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tb_teams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cxnSp>
            <p:nvCxnSpPr>
              <p:cNvPr id="98" name="直接箭头连接符 97">
                <a:extLst>
                  <a:ext uri="{FF2B5EF4-FFF2-40B4-BE49-F238E27FC236}">
                    <a16:creationId xmlns:a16="http://schemas.microsoft.com/office/drawing/2014/main" id="{6B858ACA-98AA-436B-88BA-1C5CA4CE48FD}"/>
                  </a:ext>
                </a:extLst>
              </p:cNvPr>
              <p:cNvCxnSpPr>
                <a:cxnSpLocks/>
                <a:stCxn id="97" idx="2"/>
              </p:cNvCxnSpPr>
              <p:nvPr/>
            </p:nvCxnSpPr>
            <p:spPr>
              <a:xfrm>
                <a:off x="9861862" y="1477636"/>
                <a:ext cx="33079" cy="546131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BA11DB6E-1A79-444F-AB2B-22E92D146627}"/>
                  </a:ext>
                </a:extLst>
              </p:cNvPr>
              <p:cNvSpPr txBox="1"/>
              <p:nvPr/>
            </p:nvSpPr>
            <p:spPr>
              <a:xfrm>
                <a:off x="3384639" y="1648176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请求战队列表</a:t>
                </a:r>
              </a:p>
            </p:txBody>
          </p: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F2D886E5-1724-4641-BF64-78E4E83EB883}"/>
                  </a:ext>
                </a:extLst>
              </p:cNvPr>
              <p:cNvSpPr txBox="1"/>
              <p:nvPr/>
            </p:nvSpPr>
            <p:spPr>
              <a:xfrm>
                <a:off x="7162797" y="1817453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请求战队列表</a:t>
                </a:r>
              </a:p>
            </p:txBody>
          </p: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026A74A6-2746-42DD-8F00-7F23C823A508}"/>
                  </a:ext>
                </a:extLst>
              </p:cNvPr>
              <p:cNvSpPr txBox="1"/>
              <p:nvPr/>
            </p:nvSpPr>
            <p:spPr>
              <a:xfrm>
                <a:off x="7159632" y="2753293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战队列表</a:t>
                </a:r>
              </a:p>
            </p:txBody>
          </p: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9EAFE4E7-F58C-4617-890A-09013BC916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7048" y="2616448"/>
                <a:ext cx="376027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EAD99A2E-EF71-48CC-9BCD-A5174A687D71}"/>
                  </a:ext>
                </a:extLst>
              </p:cNvPr>
              <p:cNvSpPr txBox="1"/>
              <p:nvPr/>
            </p:nvSpPr>
            <p:spPr>
              <a:xfrm>
                <a:off x="3384639" y="2997529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战队列表</a:t>
                </a:r>
              </a:p>
            </p:txBody>
          </p: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40D95E21-177B-4E49-B181-013DBDA73D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6742" y="2878998"/>
                <a:ext cx="376925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接箭头连接符 105">
                <a:extLst>
                  <a:ext uri="{FF2B5EF4-FFF2-40B4-BE49-F238E27FC236}">
                    <a16:creationId xmlns:a16="http://schemas.microsoft.com/office/drawing/2014/main" id="{9AADA2A9-31EF-4E44-8328-76D76E1B80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6096" y="4676400"/>
                <a:ext cx="376925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39029202-CAF2-4BA9-9F95-121CFA392628}"/>
                  </a:ext>
                </a:extLst>
              </p:cNvPr>
              <p:cNvSpPr txBox="1"/>
              <p:nvPr/>
            </p:nvSpPr>
            <p:spPr>
              <a:xfrm>
                <a:off x="3163812" y="4324474"/>
                <a:ext cx="21195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用户填写战队名</a:t>
                </a:r>
              </a:p>
            </p:txBody>
          </p:sp>
          <p:cxnSp>
            <p:nvCxnSpPr>
              <p:cNvPr id="108" name="直接箭头连接符 107">
                <a:extLst>
                  <a:ext uri="{FF2B5EF4-FFF2-40B4-BE49-F238E27FC236}">
                    <a16:creationId xmlns:a16="http://schemas.microsoft.com/office/drawing/2014/main" id="{D7A18932-DCE6-4DCD-BC8B-23F5F7CD5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2604" y="5063733"/>
                <a:ext cx="376925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DF637E3C-800C-481D-952D-AE2C0105DA97}"/>
                  </a:ext>
                </a:extLst>
              </p:cNvPr>
              <p:cNvSpPr txBox="1"/>
              <p:nvPr/>
            </p:nvSpPr>
            <p:spPr>
              <a:xfrm>
                <a:off x="6636201" y="4711807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战队名是否重复？</a:t>
                </a:r>
              </a:p>
            </p:txBody>
          </p: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DAE5BE5-90CE-4D92-9784-211E423E1D63}"/>
                  </a:ext>
                </a:extLst>
              </p:cNvPr>
              <p:cNvSpPr txBox="1"/>
              <p:nvPr/>
            </p:nvSpPr>
            <p:spPr>
              <a:xfrm>
                <a:off x="6606166" y="5178688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非</a:t>
                </a:r>
                <a:r>
                  <a:rPr lang="en-US" altLang="zh-CN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__NONE__</a:t>
                </a:r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、</a:t>
                </a:r>
                <a:r>
                  <a:rPr lang="en-US" altLang="zh-CN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__ADMIN__</a:t>
                </a:r>
                <a:endPara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cxnSp>
            <p:nvCxnSpPr>
              <p:cNvPr id="111" name="直接箭头连接符 110">
                <a:extLst>
                  <a:ext uri="{FF2B5EF4-FFF2-40B4-BE49-F238E27FC236}">
                    <a16:creationId xmlns:a16="http://schemas.microsoft.com/office/drawing/2014/main" id="{156AF8FB-13A0-4C4D-A0E0-70B94670EF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32513" y="5697475"/>
                <a:ext cx="375650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1830AEDB-C18C-4CE0-A8D8-ABB74835EB97}"/>
                  </a:ext>
                </a:extLst>
              </p:cNvPr>
              <p:cNvSpPr txBox="1"/>
              <p:nvPr/>
            </p:nvSpPr>
            <p:spPr>
              <a:xfrm>
                <a:off x="6651104" y="5775330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重复 </a:t>
                </a:r>
                <a:r>
                  <a:rPr lang="en-US" altLang="zh-CN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/ </a:t>
                </a:r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不重复 写入数据库</a:t>
                </a:r>
              </a:p>
            </p:txBody>
          </p:sp>
          <p:cxnSp>
            <p:nvCxnSpPr>
              <p:cNvPr id="113" name="直接箭头连接符 112">
                <a:extLst>
                  <a:ext uri="{FF2B5EF4-FFF2-40B4-BE49-F238E27FC236}">
                    <a16:creationId xmlns:a16="http://schemas.microsoft.com/office/drawing/2014/main" id="{AF29449E-3725-414F-8B5E-5BC6830051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6096" y="5998077"/>
                <a:ext cx="377160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98E2577C-CAC2-4EB2-9C8B-CEF78DC4D4F2}"/>
                  </a:ext>
                </a:extLst>
              </p:cNvPr>
              <p:cNvSpPr txBox="1"/>
              <p:nvPr/>
            </p:nvSpPr>
            <p:spPr>
              <a:xfrm>
                <a:off x="2869778" y="6075932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CB7298F1-6478-4CFA-AA79-DA0CB93DA31E}"/>
                  </a:ext>
                </a:extLst>
              </p:cNvPr>
              <p:cNvSpPr txBox="1"/>
              <p:nvPr/>
            </p:nvSpPr>
            <p:spPr>
              <a:xfrm>
                <a:off x="2843447" y="5517242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重复 重填</a:t>
                </a:r>
              </a:p>
            </p:txBody>
          </p:sp>
        </p:grp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4B1ECE47-3D88-4C0A-AE23-B20BE8605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7113" y="3260791"/>
              <a:ext cx="38556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6F88BDCA-D068-4BBF-A46D-F93BA4A53266}"/>
                </a:ext>
              </a:extLst>
            </p:cNvPr>
            <p:cNvCxnSpPr>
              <a:cxnSpLocks/>
            </p:cNvCxnSpPr>
            <p:nvPr/>
          </p:nvCxnSpPr>
          <p:spPr>
            <a:xfrm>
              <a:off x="6144915" y="1584850"/>
              <a:ext cx="381783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80781D4D-BC21-4137-934E-753A3C64FC4E}"/>
                </a:ext>
              </a:extLst>
            </p:cNvPr>
            <p:cNvSpPr txBox="1"/>
            <p:nvPr/>
          </p:nvSpPr>
          <p:spPr>
            <a:xfrm>
              <a:off x="7044112" y="1691047"/>
              <a:ext cx="20593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查看所有战队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C2F4A34-7A95-47EA-A073-A0A438E211C6}"/>
                </a:ext>
              </a:extLst>
            </p:cNvPr>
            <p:cNvSpPr txBox="1"/>
            <p:nvPr/>
          </p:nvSpPr>
          <p:spPr>
            <a:xfrm>
              <a:off x="7199338" y="3406808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查看结束</a:t>
              </a:r>
            </a:p>
          </p:txBody>
        </p:sp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FB325319-7047-4B64-82BE-513081CB87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7113" y="6312734"/>
              <a:ext cx="38556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99B66896-FF71-4AA4-811C-C148EF9D6A7B}"/>
                </a:ext>
              </a:extLst>
            </p:cNvPr>
            <p:cNvCxnSpPr>
              <a:cxnSpLocks/>
            </p:cNvCxnSpPr>
            <p:nvPr/>
          </p:nvCxnSpPr>
          <p:spPr>
            <a:xfrm>
              <a:off x="6144915" y="4259427"/>
              <a:ext cx="381783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1DB236BB-FCBE-42BA-994F-305D3838FA4C}"/>
                </a:ext>
              </a:extLst>
            </p:cNvPr>
            <p:cNvSpPr txBox="1"/>
            <p:nvPr/>
          </p:nvSpPr>
          <p:spPr>
            <a:xfrm>
              <a:off x="7184340" y="4387954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创建战队</a:t>
              </a: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C5D3AED7-A462-4028-A04A-6013072E1574}"/>
                </a:ext>
              </a:extLst>
            </p:cNvPr>
            <p:cNvSpPr txBox="1"/>
            <p:nvPr/>
          </p:nvSpPr>
          <p:spPr>
            <a:xfrm>
              <a:off x="7199338" y="6458751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创建结束</a:t>
              </a:r>
            </a:p>
          </p:txBody>
        </p:sp>
      </p:grpSp>
      <p:sp>
        <p:nvSpPr>
          <p:cNvPr id="117" name="文本框 116">
            <a:extLst>
              <a:ext uri="{FF2B5EF4-FFF2-40B4-BE49-F238E27FC236}">
                <a16:creationId xmlns:a16="http://schemas.microsoft.com/office/drawing/2014/main" id="{00269DAB-3ACC-4392-B569-91E53DA3E3AD}"/>
              </a:ext>
            </a:extLst>
          </p:cNvPr>
          <p:cNvSpPr txBox="1"/>
          <p:nvPr/>
        </p:nvSpPr>
        <p:spPr>
          <a:xfrm>
            <a:off x="17938655" y="7714737"/>
            <a:ext cx="2416305" cy="97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非</a:t>
            </a:r>
            <a:r>
              <a:rPr lang="en-US" altLang="zh-CN" sz="20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__ADMIN__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__NONE__</a:t>
            </a:r>
            <a:endParaRPr lang="zh-CN" altLang="en-US" sz="2000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C487D25E-FC4D-48F4-89F0-C1C1D169002D}"/>
              </a:ext>
            </a:extLst>
          </p:cNvPr>
          <p:cNvSpPr txBox="1"/>
          <p:nvPr/>
        </p:nvSpPr>
        <p:spPr>
          <a:xfrm>
            <a:off x="18103088" y="10529958"/>
            <a:ext cx="2416305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标记该用户为队长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B436AF6E-2EC8-4DFC-9C92-E5FC0E8C0A6F}"/>
              </a:ext>
            </a:extLst>
          </p:cNvPr>
          <p:cNvCxnSpPr>
            <a:cxnSpLocks/>
          </p:cNvCxnSpPr>
          <p:nvPr/>
        </p:nvCxnSpPr>
        <p:spPr>
          <a:xfrm flipV="1">
            <a:off x="9962753" y="10481350"/>
            <a:ext cx="0" cy="13350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13B7BFBF-5C45-4725-BD19-51A929B3921A}"/>
              </a:ext>
            </a:extLst>
          </p:cNvPr>
          <p:cNvGrpSpPr/>
          <p:nvPr/>
        </p:nvGrpSpPr>
        <p:grpSpPr>
          <a:xfrm flipH="1">
            <a:off x="-5443586" y="6827764"/>
            <a:ext cx="11573866" cy="5974299"/>
            <a:chOff x="2299411" y="6599720"/>
            <a:chExt cx="12151248" cy="5974299"/>
          </a:xfrm>
        </p:grpSpPr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EB412041-532B-4B14-BF36-16DC7B825DD2}"/>
                </a:ext>
              </a:extLst>
            </p:cNvPr>
            <p:cNvGrpSpPr/>
            <p:nvPr/>
          </p:nvGrpSpPr>
          <p:grpSpPr>
            <a:xfrm>
              <a:off x="5280600" y="6599720"/>
              <a:ext cx="9170059" cy="5974299"/>
              <a:chOff x="1440223" y="1009443"/>
              <a:chExt cx="9170059" cy="5974299"/>
            </a:xfrm>
          </p:grpSpPr>
          <p:cxnSp>
            <p:nvCxnSpPr>
              <p:cNvPr id="136" name="直接箭头连接符 135">
                <a:extLst>
                  <a:ext uri="{FF2B5EF4-FFF2-40B4-BE49-F238E27FC236}">
                    <a16:creationId xmlns:a16="http://schemas.microsoft.com/office/drawing/2014/main" id="{B22998FB-BFD4-4D56-8CF5-649198420EDB}"/>
                  </a:ext>
                </a:extLst>
              </p:cNvPr>
              <p:cNvCxnSpPr>
                <a:cxnSpLocks/>
                <a:stCxn id="137" idx="2"/>
              </p:cNvCxnSpPr>
              <p:nvPr/>
            </p:nvCxnSpPr>
            <p:spPr>
              <a:xfrm flipH="1">
                <a:off x="2314674" y="1475510"/>
                <a:ext cx="1" cy="546343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3906A38E-A168-49DD-AB4A-07FDB11B23AD}"/>
                  </a:ext>
                </a:extLst>
              </p:cNvPr>
              <p:cNvSpPr txBox="1"/>
              <p:nvPr/>
            </p:nvSpPr>
            <p:spPr>
              <a:xfrm>
                <a:off x="1440223" y="1013845"/>
                <a:ext cx="17489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team.html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694919C7-51D5-4FE8-8D86-08D1AE228AC7}"/>
                  </a:ext>
                </a:extLst>
              </p:cNvPr>
              <p:cNvSpPr txBox="1"/>
              <p:nvPr/>
            </p:nvSpPr>
            <p:spPr>
              <a:xfrm>
                <a:off x="5268739" y="1009443"/>
                <a:ext cx="1647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err="1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team.php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cxnSp>
            <p:nvCxnSpPr>
              <p:cNvPr id="139" name="直接箭头连接符 138">
                <a:extLst>
                  <a:ext uri="{FF2B5EF4-FFF2-40B4-BE49-F238E27FC236}">
                    <a16:creationId xmlns:a16="http://schemas.microsoft.com/office/drawing/2014/main" id="{B0CAFF51-7323-462A-A93E-2B429C3F8440}"/>
                  </a:ext>
                </a:extLst>
              </p:cNvPr>
              <p:cNvCxnSpPr>
                <a:cxnSpLocks/>
                <a:stCxn id="138" idx="2"/>
              </p:cNvCxnSpPr>
              <p:nvPr/>
            </p:nvCxnSpPr>
            <p:spPr>
              <a:xfrm>
                <a:off x="6092604" y="1471108"/>
                <a:ext cx="30008" cy="551263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接箭头连接符 139">
                <a:extLst>
                  <a:ext uri="{FF2B5EF4-FFF2-40B4-BE49-F238E27FC236}">
                    <a16:creationId xmlns:a16="http://schemas.microsoft.com/office/drawing/2014/main" id="{6746669B-BAB3-47C1-A4D8-F7CA632D4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6742" y="3891227"/>
                <a:ext cx="376925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接箭头连接符 140">
                <a:extLst>
                  <a:ext uri="{FF2B5EF4-FFF2-40B4-BE49-F238E27FC236}">
                    <a16:creationId xmlns:a16="http://schemas.microsoft.com/office/drawing/2014/main" id="{E027EBAB-6C8F-416A-A074-ABAEB485A2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513" y="4246323"/>
                <a:ext cx="374481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B0C781BA-33E1-4558-AA2A-9330ADD495CC}"/>
                  </a:ext>
                </a:extLst>
              </p:cNvPr>
              <p:cNvSpPr txBox="1"/>
              <p:nvPr/>
            </p:nvSpPr>
            <p:spPr>
              <a:xfrm>
                <a:off x="9113442" y="1015971"/>
                <a:ext cx="1496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err="1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tb_teams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cxnSp>
            <p:nvCxnSpPr>
              <p:cNvPr id="143" name="直接箭头连接符 142">
                <a:extLst>
                  <a:ext uri="{FF2B5EF4-FFF2-40B4-BE49-F238E27FC236}">
                    <a16:creationId xmlns:a16="http://schemas.microsoft.com/office/drawing/2014/main" id="{A0797043-7718-489A-9ADA-FD586B32F0E3}"/>
                  </a:ext>
                </a:extLst>
              </p:cNvPr>
              <p:cNvCxnSpPr>
                <a:cxnSpLocks/>
                <a:stCxn id="142" idx="2"/>
              </p:cNvCxnSpPr>
              <p:nvPr/>
            </p:nvCxnSpPr>
            <p:spPr>
              <a:xfrm>
                <a:off x="9861862" y="1477636"/>
                <a:ext cx="33351" cy="550610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69A06554-4E4D-485A-81D5-6E0E34F9C311}"/>
                  </a:ext>
                </a:extLst>
              </p:cNvPr>
              <p:cNvSpPr txBox="1"/>
              <p:nvPr/>
            </p:nvSpPr>
            <p:spPr>
              <a:xfrm>
                <a:off x="2582367" y="3534264"/>
                <a:ext cx="32104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管理员删除战队成员、解散战队</a:t>
                </a:r>
              </a:p>
            </p:txBody>
          </p:sp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35F856BA-5055-4B2F-ABD5-DA282404E309}"/>
                  </a:ext>
                </a:extLst>
              </p:cNvPr>
              <p:cNvSpPr txBox="1"/>
              <p:nvPr/>
            </p:nvSpPr>
            <p:spPr>
              <a:xfrm>
                <a:off x="6718840" y="3878384"/>
                <a:ext cx="25768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在数据库中执行相关操作</a:t>
                </a:r>
              </a:p>
            </p:txBody>
          </p:sp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170001F9-AD33-4109-9713-5A4A1AD341EB}"/>
                  </a:ext>
                </a:extLst>
              </p:cNvPr>
              <p:cNvSpPr txBox="1"/>
              <p:nvPr/>
            </p:nvSpPr>
            <p:spPr>
              <a:xfrm>
                <a:off x="7183388" y="4793102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处理结果</a:t>
                </a:r>
              </a:p>
            </p:txBody>
          </p:sp>
          <p:cxnSp>
            <p:nvCxnSpPr>
              <p:cNvPr id="147" name="直接箭头连接符 146">
                <a:extLst>
                  <a:ext uri="{FF2B5EF4-FFF2-40B4-BE49-F238E27FC236}">
                    <a16:creationId xmlns:a16="http://schemas.microsoft.com/office/drawing/2014/main" id="{D08B6100-107C-431D-BE1B-6DEAA3BEB3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7043" y="4708318"/>
                <a:ext cx="376027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直接箭头连接符 148">
                <a:extLst>
                  <a:ext uri="{FF2B5EF4-FFF2-40B4-BE49-F238E27FC236}">
                    <a16:creationId xmlns:a16="http://schemas.microsoft.com/office/drawing/2014/main" id="{8CA3A3AD-AC19-45D2-9807-C56CBA6879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6742" y="5096052"/>
                <a:ext cx="376925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38A5CC28-50AA-4FB4-816F-5628E3C94339}"/>
                  </a:ext>
                </a:extLst>
              </p:cNvPr>
              <p:cNvSpPr txBox="1"/>
              <p:nvPr/>
            </p:nvSpPr>
            <p:spPr>
              <a:xfrm>
                <a:off x="3206172" y="5196120"/>
                <a:ext cx="19628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处理结果</a:t>
                </a:r>
              </a:p>
            </p:txBody>
          </p:sp>
          <p:cxnSp>
            <p:nvCxnSpPr>
              <p:cNvPr id="151" name="直接箭头连接符 150">
                <a:extLst>
                  <a:ext uri="{FF2B5EF4-FFF2-40B4-BE49-F238E27FC236}">
                    <a16:creationId xmlns:a16="http://schemas.microsoft.com/office/drawing/2014/main" id="{97FABB22-8B36-4FFF-B768-9A6F116A7B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1836" y="1971392"/>
                <a:ext cx="373577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3966A71A-E463-4B19-B0A1-E58CDDC51058}"/>
                  </a:ext>
                </a:extLst>
              </p:cNvPr>
              <p:cNvSpPr txBox="1"/>
              <p:nvPr/>
            </p:nvSpPr>
            <p:spPr>
              <a:xfrm>
                <a:off x="2869778" y="2049247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查看本人战队</a:t>
                </a: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90ED6AB2-792C-4E07-A4C0-3588DA770A96}"/>
                  </a:ext>
                </a:extLst>
              </p:cNvPr>
              <p:cNvSpPr txBox="1"/>
              <p:nvPr/>
            </p:nvSpPr>
            <p:spPr>
              <a:xfrm>
                <a:off x="3386003" y="2423050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查看失败</a:t>
                </a:r>
              </a:p>
            </p:txBody>
          </p:sp>
          <p:cxnSp>
            <p:nvCxnSpPr>
              <p:cNvPr id="154" name="直接箭头连接符 153">
                <a:extLst>
                  <a:ext uri="{FF2B5EF4-FFF2-40B4-BE49-F238E27FC236}">
                    <a16:creationId xmlns:a16="http://schemas.microsoft.com/office/drawing/2014/main" id="{8FB9794D-968D-4E03-9820-A8A164CAD2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6742" y="2811902"/>
                <a:ext cx="376925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E47A5BCA-8ECE-476F-9E30-350EDEF233FC}"/>
                  </a:ext>
                </a:extLst>
              </p:cNvPr>
              <p:cNvSpPr txBox="1"/>
              <p:nvPr/>
            </p:nvSpPr>
            <p:spPr>
              <a:xfrm>
                <a:off x="3386003" y="2911971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渲染战队信息</a:t>
                </a:r>
              </a:p>
            </p:txBody>
          </p:sp>
          <p:cxnSp>
            <p:nvCxnSpPr>
              <p:cNvPr id="157" name="直接箭头连接符 156">
                <a:extLst>
                  <a:ext uri="{FF2B5EF4-FFF2-40B4-BE49-F238E27FC236}">
                    <a16:creationId xmlns:a16="http://schemas.microsoft.com/office/drawing/2014/main" id="{31D20F36-1341-453D-84EE-1C148F0D8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513" y="2314773"/>
                <a:ext cx="374481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56164183-DC94-4301-AA16-566F2302596D}"/>
                  </a:ext>
                </a:extLst>
              </p:cNvPr>
              <p:cNvSpPr txBox="1"/>
              <p:nvPr/>
            </p:nvSpPr>
            <p:spPr>
              <a:xfrm>
                <a:off x="6960826" y="1918742"/>
                <a:ext cx="2198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该用户是否参与战队</a:t>
                </a:r>
              </a:p>
            </p:txBody>
          </p: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2EFF533C-F436-4B65-BC89-CFB668C21DCD}"/>
                  </a:ext>
                </a:extLst>
              </p:cNvPr>
              <p:cNvSpPr txBox="1"/>
              <p:nvPr/>
            </p:nvSpPr>
            <p:spPr>
              <a:xfrm>
                <a:off x="6035262" y="2742694"/>
                <a:ext cx="38778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是 返回战队名战队、成员、得分 </a:t>
                </a:r>
                <a:r>
                  <a:rPr lang="en-US" altLang="zh-CN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/ </a:t>
                </a:r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不是</a:t>
                </a:r>
              </a:p>
            </p:txBody>
          </p:sp>
          <p:cxnSp>
            <p:nvCxnSpPr>
              <p:cNvPr id="160" name="直接箭头连接符 159">
                <a:extLst>
                  <a:ext uri="{FF2B5EF4-FFF2-40B4-BE49-F238E27FC236}">
                    <a16:creationId xmlns:a16="http://schemas.microsoft.com/office/drawing/2014/main" id="{90C54CAF-D4B9-4CAF-A83C-7F2D1E0CE6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7043" y="2657910"/>
                <a:ext cx="376027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直接箭头连接符 160">
                <a:extLst>
                  <a:ext uri="{FF2B5EF4-FFF2-40B4-BE49-F238E27FC236}">
                    <a16:creationId xmlns:a16="http://schemas.microsoft.com/office/drawing/2014/main" id="{6045DBD7-E70E-4FBD-9F7B-05C24DEA3F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6742" y="5704928"/>
                <a:ext cx="376925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BCE556A4-A9A2-4103-BA68-4DCFC440489A}"/>
                  </a:ext>
                </a:extLst>
              </p:cNvPr>
              <p:cNvSpPr txBox="1"/>
              <p:nvPr/>
            </p:nvSpPr>
            <p:spPr>
              <a:xfrm>
                <a:off x="2582367" y="5823941"/>
                <a:ext cx="32104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管理员添加成员</a:t>
                </a:r>
              </a:p>
            </p:txBody>
          </p:sp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93103B05-8D3F-4E28-8A70-EA124B65E324}"/>
                  </a:ext>
                </a:extLst>
              </p:cNvPr>
              <p:cNvSpPr txBox="1"/>
              <p:nvPr/>
            </p:nvSpPr>
            <p:spPr>
              <a:xfrm>
                <a:off x="8067954" y="5517242"/>
                <a:ext cx="14949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 err="1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tb_message</a:t>
                </a:r>
                <a:endPara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D9491C44-A546-4305-8031-AD55FB03C0A0}"/>
                  </a:ext>
                </a:extLst>
              </p:cNvPr>
              <p:cNvSpPr txBox="1"/>
              <p:nvPr/>
            </p:nvSpPr>
            <p:spPr>
              <a:xfrm>
                <a:off x="6422184" y="5823941"/>
                <a:ext cx="11138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储存信息</a:t>
                </a:r>
              </a:p>
            </p:txBody>
          </p:sp>
        </p:grpSp>
        <p:cxnSp>
          <p:nvCxnSpPr>
            <p:cNvPr id="132" name="直接箭头连接符 131">
              <a:extLst>
                <a:ext uri="{FF2B5EF4-FFF2-40B4-BE49-F238E27FC236}">
                  <a16:creationId xmlns:a16="http://schemas.microsoft.com/office/drawing/2014/main" id="{C01427F5-78D2-4056-A938-3490AED00C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411" y="11966337"/>
              <a:ext cx="38556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2A09BFCF-7AA2-40C8-9162-1D185235CB76}"/>
                </a:ext>
              </a:extLst>
            </p:cNvPr>
            <p:cNvCxnSpPr>
              <a:cxnSpLocks/>
            </p:cNvCxnSpPr>
            <p:nvPr/>
          </p:nvCxnSpPr>
          <p:spPr>
            <a:xfrm>
              <a:off x="2337213" y="7238453"/>
              <a:ext cx="381783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F340A39A-337D-4B93-8731-F35DE53D5DC0}"/>
                </a:ext>
              </a:extLst>
            </p:cNvPr>
            <p:cNvSpPr txBox="1"/>
            <p:nvPr/>
          </p:nvSpPr>
          <p:spPr>
            <a:xfrm>
              <a:off x="3183121" y="7366980"/>
              <a:ext cx="2134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查看本人战队</a:t>
              </a: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63A14AD2-C18B-4732-8719-8F10F29B6959}"/>
                </a:ext>
              </a:extLst>
            </p:cNvPr>
            <p:cNvSpPr txBox="1"/>
            <p:nvPr/>
          </p:nvSpPr>
          <p:spPr>
            <a:xfrm>
              <a:off x="3391630" y="12112354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操作完成</a:t>
              </a:r>
            </a:p>
          </p:txBody>
        </p:sp>
      </p:grp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6B9EB6A8-5925-4D1D-8766-1300AD76C2A5}"/>
              </a:ext>
            </a:extLst>
          </p:cNvPr>
          <p:cNvCxnSpPr>
            <a:cxnSpLocks/>
          </p:cNvCxnSpPr>
          <p:nvPr/>
        </p:nvCxnSpPr>
        <p:spPr>
          <a:xfrm flipV="1">
            <a:off x="2457845" y="8630223"/>
            <a:ext cx="0" cy="21244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5" name="直接箭头连接符 164">
            <a:extLst>
              <a:ext uri="{FF2B5EF4-FFF2-40B4-BE49-F238E27FC236}">
                <a16:creationId xmlns:a16="http://schemas.microsoft.com/office/drawing/2014/main" id="{33CB6F0B-25DE-49A9-BEC5-D53A65ACC87F}"/>
              </a:ext>
            </a:extLst>
          </p:cNvPr>
          <p:cNvCxnSpPr>
            <a:cxnSpLocks/>
            <a:endCxn id="164" idx="1"/>
          </p:cNvCxnSpPr>
          <p:nvPr/>
        </p:nvCxnSpPr>
        <p:spPr>
          <a:xfrm flipH="1" flipV="1">
            <a:off x="-3022060" y="11504840"/>
            <a:ext cx="1849494" cy="184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4126C2D6-54C8-41D6-98D7-75879CEA96B3}"/>
              </a:ext>
            </a:extLst>
          </p:cNvPr>
          <p:cNvGrpSpPr/>
          <p:nvPr/>
        </p:nvGrpSpPr>
        <p:grpSpPr>
          <a:xfrm>
            <a:off x="6107113" y="13565206"/>
            <a:ext cx="12287088" cy="5396968"/>
            <a:chOff x="6107113" y="954192"/>
            <a:chExt cx="12287088" cy="5396968"/>
          </a:xfrm>
        </p:grpSpPr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id="{34DB0C90-136B-4127-8484-9F919AD43E72}"/>
                </a:ext>
              </a:extLst>
            </p:cNvPr>
            <p:cNvGrpSpPr/>
            <p:nvPr/>
          </p:nvGrpSpPr>
          <p:grpSpPr>
            <a:xfrm>
              <a:off x="8707939" y="954192"/>
              <a:ext cx="9686262" cy="5396968"/>
              <a:chOff x="1059860" y="1017518"/>
              <a:chExt cx="9686262" cy="5396968"/>
            </a:xfrm>
          </p:grpSpPr>
          <p:cxnSp>
            <p:nvCxnSpPr>
              <p:cNvPr id="188" name="直接箭头连接符 187">
                <a:extLst>
                  <a:ext uri="{FF2B5EF4-FFF2-40B4-BE49-F238E27FC236}">
                    <a16:creationId xmlns:a16="http://schemas.microsoft.com/office/drawing/2014/main" id="{09610D7A-934D-4100-8F04-DBBD18D4FC5F}"/>
                  </a:ext>
                </a:extLst>
              </p:cNvPr>
              <p:cNvCxnSpPr>
                <a:cxnSpLocks/>
                <a:stCxn id="189" idx="2"/>
              </p:cNvCxnSpPr>
              <p:nvPr/>
            </p:nvCxnSpPr>
            <p:spPr>
              <a:xfrm>
                <a:off x="2314674" y="1514229"/>
                <a:ext cx="0" cy="268753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553C0024-947A-4EE9-B9C0-68F84BFC669E}"/>
                  </a:ext>
                </a:extLst>
              </p:cNvPr>
              <p:cNvSpPr txBox="1"/>
              <p:nvPr/>
            </p:nvSpPr>
            <p:spPr>
              <a:xfrm>
                <a:off x="1059860" y="1052564"/>
                <a:ext cx="25096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notifications.html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cxnSp>
            <p:nvCxnSpPr>
              <p:cNvPr id="191" name="直接箭头连接符 190">
                <a:extLst>
                  <a:ext uri="{FF2B5EF4-FFF2-40B4-BE49-F238E27FC236}">
                    <a16:creationId xmlns:a16="http://schemas.microsoft.com/office/drawing/2014/main" id="{C3EB8099-C6A0-4F0F-B368-1EF869070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2604" y="1471108"/>
                <a:ext cx="14994" cy="27546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直接箭头连接符 191">
                <a:extLst>
                  <a:ext uri="{FF2B5EF4-FFF2-40B4-BE49-F238E27FC236}">
                    <a16:creationId xmlns:a16="http://schemas.microsoft.com/office/drawing/2014/main" id="{F305D42F-9C6D-43AA-8885-BDC080FF42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6742" y="2037027"/>
                <a:ext cx="376925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直接箭头连接符 192">
                <a:extLst>
                  <a:ext uri="{FF2B5EF4-FFF2-40B4-BE49-F238E27FC236}">
                    <a16:creationId xmlns:a16="http://schemas.microsoft.com/office/drawing/2014/main" id="{9AF33F54-66ED-4FB7-972E-5AEB63C2E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513" y="2290523"/>
                <a:ext cx="374481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F000486C-27EF-4839-B329-8F2BE25E869A}"/>
                  </a:ext>
                </a:extLst>
              </p:cNvPr>
              <p:cNvSpPr txBox="1"/>
              <p:nvPr/>
            </p:nvSpPr>
            <p:spPr>
              <a:xfrm>
                <a:off x="8943202" y="1017518"/>
                <a:ext cx="1802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err="1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tb_message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cxnSp>
            <p:nvCxnSpPr>
              <p:cNvPr id="195" name="直接箭头连接符 194">
                <a:extLst>
                  <a:ext uri="{FF2B5EF4-FFF2-40B4-BE49-F238E27FC236}">
                    <a16:creationId xmlns:a16="http://schemas.microsoft.com/office/drawing/2014/main" id="{68EDFFD0-AD55-41DA-ABD3-87E7F9C8CEE7}"/>
                  </a:ext>
                </a:extLst>
              </p:cNvPr>
              <p:cNvCxnSpPr>
                <a:cxnSpLocks/>
                <a:stCxn id="194" idx="2"/>
              </p:cNvCxnSpPr>
              <p:nvPr/>
            </p:nvCxnSpPr>
            <p:spPr>
              <a:xfrm>
                <a:off x="9844662" y="1479183"/>
                <a:ext cx="17214" cy="274658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C2D180FE-7704-40F8-8C0B-16A001522897}"/>
                  </a:ext>
                </a:extLst>
              </p:cNvPr>
              <p:cNvSpPr txBox="1"/>
              <p:nvPr/>
            </p:nvSpPr>
            <p:spPr>
              <a:xfrm>
                <a:off x="3384639" y="1648176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请求信息列表</a:t>
                </a:r>
              </a:p>
            </p:txBody>
          </p:sp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9431E36C-98C2-4283-A675-6AF3DC483A38}"/>
                  </a:ext>
                </a:extLst>
              </p:cNvPr>
              <p:cNvSpPr txBox="1"/>
              <p:nvPr/>
            </p:nvSpPr>
            <p:spPr>
              <a:xfrm>
                <a:off x="7162797" y="1817453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请求信息列表</a:t>
                </a:r>
              </a:p>
            </p:txBody>
          </p:sp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E17D6069-5506-4495-8BA7-170E772FA09D}"/>
                  </a:ext>
                </a:extLst>
              </p:cNvPr>
              <p:cNvSpPr txBox="1"/>
              <p:nvPr/>
            </p:nvSpPr>
            <p:spPr>
              <a:xfrm>
                <a:off x="7159632" y="2753293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信息列表</a:t>
                </a:r>
              </a:p>
            </p:txBody>
          </p:sp>
          <p:cxnSp>
            <p:nvCxnSpPr>
              <p:cNvPr id="199" name="直接箭头连接符 198">
                <a:extLst>
                  <a:ext uri="{FF2B5EF4-FFF2-40B4-BE49-F238E27FC236}">
                    <a16:creationId xmlns:a16="http://schemas.microsoft.com/office/drawing/2014/main" id="{DA5408D4-E5AF-4C2B-A78D-BDC4996199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7048" y="2616448"/>
                <a:ext cx="376027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0" name="文本框 199">
                <a:extLst>
                  <a:ext uri="{FF2B5EF4-FFF2-40B4-BE49-F238E27FC236}">
                    <a16:creationId xmlns:a16="http://schemas.microsoft.com/office/drawing/2014/main" id="{BC1CCB4F-F600-4152-A616-271D507BF193}"/>
                  </a:ext>
                </a:extLst>
              </p:cNvPr>
              <p:cNvSpPr txBox="1"/>
              <p:nvPr/>
            </p:nvSpPr>
            <p:spPr>
              <a:xfrm>
                <a:off x="3384639" y="2997529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信息列表</a:t>
                </a:r>
              </a:p>
            </p:txBody>
          </p:sp>
          <p:cxnSp>
            <p:nvCxnSpPr>
              <p:cNvPr id="201" name="直接箭头连接符 200">
                <a:extLst>
                  <a:ext uri="{FF2B5EF4-FFF2-40B4-BE49-F238E27FC236}">
                    <a16:creationId xmlns:a16="http://schemas.microsoft.com/office/drawing/2014/main" id="{65D67C29-C0A0-4C9A-8257-AF66B3D365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6742" y="2878998"/>
                <a:ext cx="376925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CC1D2C00-3244-4993-A9C4-FEF26223F11F}"/>
                  </a:ext>
                </a:extLst>
              </p:cNvPr>
              <p:cNvSpPr txBox="1"/>
              <p:nvPr/>
            </p:nvSpPr>
            <p:spPr>
              <a:xfrm>
                <a:off x="2869778" y="6075932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F2D99657-1AD9-4560-92C0-E78C7DE9B274}"/>
                  </a:ext>
                </a:extLst>
              </p:cNvPr>
              <p:cNvSpPr txBox="1"/>
              <p:nvPr/>
            </p:nvSpPr>
            <p:spPr>
              <a:xfrm>
                <a:off x="4869850" y="1030011"/>
                <a:ext cx="25096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err="1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notifications.php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</p:grpSp>
        <p:cxnSp>
          <p:nvCxnSpPr>
            <p:cNvPr id="180" name="直接箭头连接符 179">
              <a:extLst>
                <a:ext uri="{FF2B5EF4-FFF2-40B4-BE49-F238E27FC236}">
                  <a16:creationId xmlns:a16="http://schemas.microsoft.com/office/drawing/2014/main" id="{B04F0116-80E3-4937-BFBA-FB73ACB548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7113" y="3260791"/>
              <a:ext cx="38556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箭头连接符 180">
              <a:extLst>
                <a:ext uri="{FF2B5EF4-FFF2-40B4-BE49-F238E27FC236}">
                  <a16:creationId xmlns:a16="http://schemas.microsoft.com/office/drawing/2014/main" id="{037C8D62-A2CD-4710-A557-7BC7B632E465}"/>
                </a:ext>
              </a:extLst>
            </p:cNvPr>
            <p:cNvCxnSpPr>
              <a:cxnSpLocks/>
            </p:cNvCxnSpPr>
            <p:nvPr/>
          </p:nvCxnSpPr>
          <p:spPr>
            <a:xfrm>
              <a:off x="6144915" y="1584850"/>
              <a:ext cx="381783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EB8E4E09-FCA0-492C-B5C9-32C4EB72F95D}"/>
                </a:ext>
              </a:extLst>
            </p:cNvPr>
            <p:cNvSpPr txBox="1"/>
            <p:nvPr/>
          </p:nvSpPr>
          <p:spPr>
            <a:xfrm>
              <a:off x="7044112" y="1691047"/>
              <a:ext cx="20593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查看信息</a:t>
              </a:r>
            </a:p>
          </p:txBody>
        </p:sp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4C431BF3-49D1-43C8-85CA-E5737294EB4C}"/>
                </a:ext>
              </a:extLst>
            </p:cNvPr>
            <p:cNvSpPr txBox="1"/>
            <p:nvPr/>
          </p:nvSpPr>
          <p:spPr>
            <a:xfrm>
              <a:off x="7199338" y="3406808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查看结束</a:t>
              </a:r>
            </a:p>
          </p:txBody>
        </p:sp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8F2F16C6-051B-4F8A-AC57-7CDDA590FAA8}"/>
              </a:ext>
            </a:extLst>
          </p:cNvPr>
          <p:cNvGrpSpPr/>
          <p:nvPr/>
        </p:nvGrpSpPr>
        <p:grpSpPr>
          <a:xfrm flipH="1">
            <a:off x="-5726355" y="13541109"/>
            <a:ext cx="11856635" cy="3368455"/>
            <a:chOff x="2299411" y="6606248"/>
            <a:chExt cx="12448123" cy="3368455"/>
          </a:xfrm>
        </p:grpSpPr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9F83D1E2-75D2-4939-8A4E-5C9112AE3C0E}"/>
                </a:ext>
              </a:extLst>
            </p:cNvPr>
            <p:cNvGrpSpPr/>
            <p:nvPr/>
          </p:nvGrpSpPr>
          <p:grpSpPr>
            <a:xfrm>
              <a:off x="5074743" y="6606248"/>
              <a:ext cx="9672791" cy="3368455"/>
              <a:chOff x="1234366" y="1015971"/>
              <a:chExt cx="9672791" cy="3368455"/>
            </a:xfrm>
          </p:grpSpPr>
          <p:cxnSp>
            <p:nvCxnSpPr>
              <p:cNvPr id="227" name="直接箭头连接符 226">
                <a:extLst>
                  <a:ext uri="{FF2B5EF4-FFF2-40B4-BE49-F238E27FC236}">
                    <a16:creationId xmlns:a16="http://schemas.microsoft.com/office/drawing/2014/main" id="{FE48EE1E-40EB-4650-BBBA-C72288929924}"/>
                  </a:ext>
                </a:extLst>
              </p:cNvPr>
              <p:cNvCxnSpPr>
                <a:cxnSpLocks/>
                <a:stCxn id="228" idx="2"/>
              </p:cNvCxnSpPr>
              <p:nvPr/>
            </p:nvCxnSpPr>
            <p:spPr>
              <a:xfrm>
                <a:off x="2282601" y="1477636"/>
                <a:ext cx="16902" cy="290679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E09776DA-5CF4-405F-850F-1B218E395BC4}"/>
                  </a:ext>
                </a:extLst>
              </p:cNvPr>
              <p:cNvSpPr txBox="1"/>
              <p:nvPr/>
            </p:nvSpPr>
            <p:spPr>
              <a:xfrm>
                <a:off x="1234366" y="1015971"/>
                <a:ext cx="2096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message.html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cxnSp>
            <p:nvCxnSpPr>
              <p:cNvPr id="230" name="直接箭头连接符 229">
                <a:extLst>
                  <a:ext uri="{FF2B5EF4-FFF2-40B4-BE49-F238E27FC236}">
                    <a16:creationId xmlns:a16="http://schemas.microsoft.com/office/drawing/2014/main" id="{F03430D8-3B72-4366-A420-158A5EF87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2603" y="1471108"/>
                <a:ext cx="15824" cy="290679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直接箭头连接符 233">
                <a:extLst>
                  <a:ext uri="{FF2B5EF4-FFF2-40B4-BE49-F238E27FC236}">
                    <a16:creationId xmlns:a16="http://schemas.microsoft.com/office/drawing/2014/main" id="{E4A8A021-E39F-44D8-8A88-DF3557561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61860" y="1477636"/>
                <a:ext cx="17567" cy="290026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1" name="直接箭头连接符 240">
                <a:extLst>
                  <a:ext uri="{FF2B5EF4-FFF2-40B4-BE49-F238E27FC236}">
                    <a16:creationId xmlns:a16="http://schemas.microsoft.com/office/drawing/2014/main" id="{BCC1C4CC-257C-481C-8010-0B1B5AC3C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2601" y="1971392"/>
                <a:ext cx="3795004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2" name="文本框 241">
                <a:extLst>
                  <a:ext uri="{FF2B5EF4-FFF2-40B4-BE49-F238E27FC236}">
                    <a16:creationId xmlns:a16="http://schemas.microsoft.com/office/drawing/2014/main" id="{46FC838B-B852-4F7E-A954-3ED206E7D8F8}"/>
                  </a:ext>
                </a:extLst>
              </p:cNvPr>
              <p:cNvSpPr txBox="1"/>
              <p:nvPr/>
            </p:nvSpPr>
            <p:spPr>
              <a:xfrm>
                <a:off x="2869778" y="2049247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收件人、信息</a:t>
                </a:r>
              </a:p>
            </p:txBody>
          </p:sp>
          <p:cxnSp>
            <p:nvCxnSpPr>
              <p:cNvPr id="244" name="直接箭头连接符 243">
                <a:extLst>
                  <a:ext uri="{FF2B5EF4-FFF2-40B4-BE49-F238E27FC236}">
                    <a16:creationId xmlns:a16="http://schemas.microsoft.com/office/drawing/2014/main" id="{6C720C09-3002-44AE-BCE2-E58D0361D2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2601" y="2811902"/>
                <a:ext cx="38134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EE6C8826-E86F-4AF7-B5C9-B874B7CD7DF9}"/>
                  </a:ext>
                </a:extLst>
              </p:cNvPr>
              <p:cNvSpPr txBox="1"/>
              <p:nvPr/>
            </p:nvSpPr>
            <p:spPr>
              <a:xfrm>
                <a:off x="3386003" y="2911971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发送结果</a:t>
                </a:r>
              </a:p>
            </p:txBody>
          </p:sp>
          <p:cxnSp>
            <p:nvCxnSpPr>
              <p:cNvPr id="246" name="直接箭头连接符 245">
                <a:extLst>
                  <a:ext uri="{FF2B5EF4-FFF2-40B4-BE49-F238E27FC236}">
                    <a16:creationId xmlns:a16="http://schemas.microsoft.com/office/drawing/2014/main" id="{2CB23A06-4D9B-4E40-82E5-8462D7B3B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513" y="2314773"/>
                <a:ext cx="374481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7" name="文本框 246">
                <a:extLst>
                  <a:ext uri="{FF2B5EF4-FFF2-40B4-BE49-F238E27FC236}">
                    <a16:creationId xmlns:a16="http://schemas.microsoft.com/office/drawing/2014/main" id="{C86C66C5-1DAD-47AA-8288-D2428703C026}"/>
                  </a:ext>
                </a:extLst>
              </p:cNvPr>
              <p:cNvSpPr txBox="1"/>
              <p:nvPr/>
            </p:nvSpPr>
            <p:spPr>
              <a:xfrm>
                <a:off x="6960826" y="1918742"/>
                <a:ext cx="2198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存入数据库</a:t>
                </a:r>
              </a:p>
            </p:txBody>
          </p:sp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CDEB9302-AE72-43ED-9C76-C2F28BAA2EF4}"/>
                  </a:ext>
                </a:extLst>
              </p:cNvPr>
              <p:cNvSpPr txBox="1"/>
              <p:nvPr/>
            </p:nvSpPr>
            <p:spPr>
              <a:xfrm>
                <a:off x="6035262" y="2742694"/>
                <a:ext cx="38778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处理结果</a:t>
                </a:r>
              </a:p>
            </p:txBody>
          </p:sp>
          <p:cxnSp>
            <p:nvCxnSpPr>
              <p:cNvPr id="249" name="直接箭头连接符 248">
                <a:extLst>
                  <a:ext uri="{FF2B5EF4-FFF2-40B4-BE49-F238E27FC236}">
                    <a16:creationId xmlns:a16="http://schemas.microsoft.com/office/drawing/2014/main" id="{27844113-BBFA-4057-9BC2-29488DED56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7043" y="2657910"/>
                <a:ext cx="376027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6" name="文本框 255">
                <a:extLst>
                  <a:ext uri="{FF2B5EF4-FFF2-40B4-BE49-F238E27FC236}">
                    <a16:creationId xmlns:a16="http://schemas.microsoft.com/office/drawing/2014/main" id="{E4D676C7-0981-4773-A163-18613A355999}"/>
                  </a:ext>
                </a:extLst>
              </p:cNvPr>
              <p:cNvSpPr txBox="1"/>
              <p:nvPr/>
            </p:nvSpPr>
            <p:spPr>
              <a:xfrm>
                <a:off x="5033705" y="1015971"/>
                <a:ext cx="2096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err="1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message.php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sp>
            <p:nvSpPr>
              <p:cNvPr id="257" name="文本框 256">
                <a:extLst>
                  <a:ext uri="{FF2B5EF4-FFF2-40B4-BE49-F238E27FC236}">
                    <a16:creationId xmlns:a16="http://schemas.microsoft.com/office/drawing/2014/main" id="{7DBBAAB8-0504-4D1B-ABA5-61B0904CDB21}"/>
                  </a:ext>
                </a:extLst>
              </p:cNvPr>
              <p:cNvSpPr txBox="1"/>
              <p:nvPr/>
            </p:nvSpPr>
            <p:spPr>
              <a:xfrm>
                <a:off x="8810687" y="1015971"/>
                <a:ext cx="2096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err="1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tb_message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</p:grpSp>
        <p:cxnSp>
          <p:nvCxnSpPr>
            <p:cNvPr id="223" name="直接箭头连接符 222">
              <a:extLst>
                <a:ext uri="{FF2B5EF4-FFF2-40B4-BE49-F238E27FC236}">
                  <a16:creationId xmlns:a16="http://schemas.microsoft.com/office/drawing/2014/main" id="{B5401238-784E-457E-A925-601FB8F2B3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411" y="8936212"/>
              <a:ext cx="38556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直接箭头连接符 223">
              <a:extLst>
                <a:ext uri="{FF2B5EF4-FFF2-40B4-BE49-F238E27FC236}">
                  <a16:creationId xmlns:a16="http://schemas.microsoft.com/office/drawing/2014/main" id="{2970C5E1-109E-48AC-B792-8C1F7879ADD0}"/>
                </a:ext>
              </a:extLst>
            </p:cNvPr>
            <p:cNvCxnSpPr>
              <a:cxnSpLocks/>
            </p:cNvCxnSpPr>
            <p:nvPr/>
          </p:nvCxnSpPr>
          <p:spPr>
            <a:xfrm>
              <a:off x="2337213" y="7238453"/>
              <a:ext cx="381783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9C679B0B-3856-42E4-8EF6-D3B3B41B1A10}"/>
                </a:ext>
              </a:extLst>
            </p:cNvPr>
            <p:cNvSpPr txBox="1"/>
            <p:nvPr/>
          </p:nvSpPr>
          <p:spPr>
            <a:xfrm>
              <a:off x="3183121" y="7366980"/>
              <a:ext cx="2134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发送信息</a:t>
              </a:r>
            </a:p>
          </p:txBody>
        </p:sp>
        <p:sp>
          <p:nvSpPr>
            <p:cNvPr id="226" name="文本框 225">
              <a:extLst>
                <a:ext uri="{FF2B5EF4-FFF2-40B4-BE49-F238E27FC236}">
                  <a16:creationId xmlns:a16="http://schemas.microsoft.com/office/drawing/2014/main" id="{39B49434-BEDD-4A58-83E8-E3D66AFD14BB}"/>
                </a:ext>
              </a:extLst>
            </p:cNvPr>
            <p:cNvSpPr txBox="1"/>
            <p:nvPr/>
          </p:nvSpPr>
          <p:spPr>
            <a:xfrm>
              <a:off x="3391630" y="9082229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发送完成</a:t>
              </a:r>
            </a:p>
          </p:txBody>
        </p:sp>
      </p:grpSp>
      <p:sp>
        <p:nvSpPr>
          <p:cNvPr id="258" name="文本框 257">
            <a:extLst>
              <a:ext uri="{FF2B5EF4-FFF2-40B4-BE49-F238E27FC236}">
                <a16:creationId xmlns:a16="http://schemas.microsoft.com/office/drawing/2014/main" id="{E4B59622-20F4-4986-B570-EBDB2A1AC91B}"/>
              </a:ext>
            </a:extLst>
          </p:cNvPr>
          <p:cNvSpPr txBox="1"/>
          <p:nvPr/>
        </p:nvSpPr>
        <p:spPr>
          <a:xfrm>
            <a:off x="17938654" y="1578240"/>
            <a:ext cx="2416305" cy="97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用户名不能为</a:t>
            </a:r>
            <a:r>
              <a:rPr lang="en-US" altLang="zh-CN" sz="20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Administrator</a:t>
            </a:r>
            <a:endParaRPr lang="zh-CN" altLang="en-US" sz="2000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B1E66E29-2381-46CF-8B5B-27575D5350E0}"/>
              </a:ext>
            </a:extLst>
          </p:cNvPr>
          <p:cNvSpPr txBox="1"/>
          <p:nvPr/>
        </p:nvSpPr>
        <p:spPr>
          <a:xfrm>
            <a:off x="-7160962" y="14545373"/>
            <a:ext cx="1965088" cy="153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数据库定时清理收件人不存在的信息</a:t>
            </a:r>
            <a:endParaRPr lang="en-US" altLang="zh-CN" sz="1600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Administrator</a:t>
            </a:r>
            <a:r>
              <a:rPr lang="zh-CN" altLang="en-US" sz="16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为</a:t>
            </a:r>
            <a:endParaRPr lang="en-US" altLang="zh-CN" sz="1600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根管理员用户名</a:t>
            </a:r>
          </a:p>
        </p:txBody>
      </p: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6EE3883A-6E81-4A87-8A14-BFC7B2E4B9F4}"/>
              </a:ext>
            </a:extLst>
          </p:cNvPr>
          <p:cNvGrpSpPr/>
          <p:nvPr/>
        </p:nvGrpSpPr>
        <p:grpSpPr>
          <a:xfrm>
            <a:off x="6107113" y="17546846"/>
            <a:ext cx="12287088" cy="5396968"/>
            <a:chOff x="6107113" y="954192"/>
            <a:chExt cx="12287088" cy="5396968"/>
          </a:xfrm>
        </p:grpSpPr>
        <p:grpSp>
          <p:nvGrpSpPr>
            <p:cNvPr id="272" name="组合 271">
              <a:extLst>
                <a:ext uri="{FF2B5EF4-FFF2-40B4-BE49-F238E27FC236}">
                  <a16:creationId xmlns:a16="http://schemas.microsoft.com/office/drawing/2014/main" id="{A5DD50A3-8199-417B-A2B7-4D9C549665B4}"/>
                </a:ext>
              </a:extLst>
            </p:cNvPr>
            <p:cNvGrpSpPr/>
            <p:nvPr/>
          </p:nvGrpSpPr>
          <p:grpSpPr>
            <a:xfrm>
              <a:off x="8707939" y="954192"/>
              <a:ext cx="9686262" cy="5396968"/>
              <a:chOff x="1059860" y="1017518"/>
              <a:chExt cx="9686262" cy="5396968"/>
            </a:xfrm>
          </p:grpSpPr>
          <p:cxnSp>
            <p:nvCxnSpPr>
              <p:cNvPr id="277" name="直接箭头连接符 276">
                <a:extLst>
                  <a:ext uri="{FF2B5EF4-FFF2-40B4-BE49-F238E27FC236}">
                    <a16:creationId xmlns:a16="http://schemas.microsoft.com/office/drawing/2014/main" id="{00431857-2A90-4B17-B4CB-FF930A8A94B9}"/>
                  </a:ext>
                </a:extLst>
              </p:cNvPr>
              <p:cNvCxnSpPr>
                <a:cxnSpLocks/>
                <a:stCxn id="278" idx="2"/>
              </p:cNvCxnSpPr>
              <p:nvPr/>
            </p:nvCxnSpPr>
            <p:spPr>
              <a:xfrm>
                <a:off x="2314674" y="1514229"/>
                <a:ext cx="0" cy="268753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BD0EA75F-C6F5-491C-8C07-7051A2779DA4}"/>
                  </a:ext>
                </a:extLst>
              </p:cNvPr>
              <p:cNvSpPr txBox="1"/>
              <p:nvPr/>
            </p:nvSpPr>
            <p:spPr>
              <a:xfrm>
                <a:off x="1059860" y="1052564"/>
                <a:ext cx="25096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scoreboard.html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cxnSp>
            <p:nvCxnSpPr>
              <p:cNvPr id="279" name="直接箭头连接符 278">
                <a:extLst>
                  <a:ext uri="{FF2B5EF4-FFF2-40B4-BE49-F238E27FC236}">
                    <a16:creationId xmlns:a16="http://schemas.microsoft.com/office/drawing/2014/main" id="{B8973783-38AD-48B0-AAAC-AC770DA8D0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2604" y="1471108"/>
                <a:ext cx="14994" cy="27546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直接箭头连接符 279">
                <a:extLst>
                  <a:ext uri="{FF2B5EF4-FFF2-40B4-BE49-F238E27FC236}">
                    <a16:creationId xmlns:a16="http://schemas.microsoft.com/office/drawing/2014/main" id="{3A873434-1CC9-46B8-9305-C8EA4A8269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6742" y="2037027"/>
                <a:ext cx="376925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1" name="直接箭头连接符 280">
                <a:extLst>
                  <a:ext uri="{FF2B5EF4-FFF2-40B4-BE49-F238E27FC236}">
                    <a16:creationId xmlns:a16="http://schemas.microsoft.com/office/drawing/2014/main" id="{EFCFE5DB-DC17-4651-BE3B-098A77ED9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513" y="2290523"/>
                <a:ext cx="374481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2" name="文本框 281">
                <a:extLst>
                  <a:ext uri="{FF2B5EF4-FFF2-40B4-BE49-F238E27FC236}">
                    <a16:creationId xmlns:a16="http://schemas.microsoft.com/office/drawing/2014/main" id="{A4732792-51BF-41EB-B891-FDF13DE7253C}"/>
                  </a:ext>
                </a:extLst>
              </p:cNvPr>
              <p:cNvSpPr txBox="1"/>
              <p:nvPr/>
            </p:nvSpPr>
            <p:spPr>
              <a:xfrm>
                <a:off x="8943202" y="1017518"/>
                <a:ext cx="1802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err="1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tb_team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cxnSp>
            <p:nvCxnSpPr>
              <p:cNvPr id="283" name="直接箭头连接符 282">
                <a:extLst>
                  <a:ext uri="{FF2B5EF4-FFF2-40B4-BE49-F238E27FC236}">
                    <a16:creationId xmlns:a16="http://schemas.microsoft.com/office/drawing/2014/main" id="{C72F29A1-393B-40FA-8F72-29533942C59D}"/>
                  </a:ext>
                </a:extLst>
              </p:cNvPr>
              <p:cNvCxnSpPr>
                <a:cxnSpLocks/>
                <a:stCxn id="282" idx="2"/>
              </p:cNvCxnSpPr>
              <p:nvPr/>
            </p:nvCxnSpPr>
            <p:spPr>
              <a:xfrm>
                <a:off x="9844662" y="1479183"/>
                <a:ext cx="17214" cy="274658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文本框 283">
                <a:extLst>
                  <a:ext uri="{FF2B5EF4-FFF2-40B4-BE49-F238E27FC236}">
                    <a16:creationId xmlns:a16="http://schemas.microsoft.com/office/drawing/2014/main" id="{56E467DF-6C95-437A-AB58-F02CAFAC87CA}"/>
                  </a:ext>
                </a:extLst>
              </p:cNvPr>
              <p:cNvSpPr txBox="1"/>
              <p:nvPr/>
            </p:nvSpPr>
            <p:spPr>
              <a:xfrm>
                <a:off x="3384639" y="1648176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请求计分板列表</a:t>
                </a:r>
              </a:p>
            </p:txBody>
          </p:sp>
          <p:sp>
            <p:nvSpPr>
              <p:cNvPr id="285" name="文本框 284">
                <a:extLst>
                  <a:ext uri="{FF2B5EF4-FFF2-40B4-BE49-F238E27FC236}">
                    <a16:creationId xmlns:a16="http://schemas.microsoft.com/office/drawing/2014/main" id="{30B0F389-A82B-474A-AA77-80DC13622C94}"/>
                  </a:ext>
                </a:extLst>
              </p:cNvPr>
              <p:cNvSpPr txBox="1"/>
              <p:nvPr/>
            </p:nvSpPr>
            <p:spPr>
              <a:xfrm>
                <a:off x="7162797" y="1817453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请求计分板列表</a:t>
                </a:r>
              </a:p>
            </p:txBody>
          </p:sp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4C7C74DC-A73C-433B-A269-4E1B08A770A6}"/>
                  </a:ext>
                </a:extLst>
              </p:cNvPr>
              <p:cNvSpPr txBox="1"/>
              <p:nvPr/>
            </p:nvSpPr>
            <p:spPr>
              <a:xfrm>
                <a:off x="7159632" y="2753293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信息列表</a:t>
                </a:r>
              </a:p>
            </p:txBody>
          </p:sp>
          <p:cxnSp>
            <p:nvCxnSpPr>
              <p:cNvPr id="287" name="直接箭头连接符 286">
                <a:extLst>
                  <a:ext uri="{FF2B5EF4-FFF2-40B4-BE49-F238E27FC236}">
                    <a16:creationId xmlns:a16="http://schemas.microsoft.com/office/drawing/2014/main" id="{166C0AD4-76CA-4F6D-B1AE-8053CCB68D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7048" y="2616448"/>
                <a:ext cx="376027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文本框 287">
                <a:extLst>
                  <a:ext uri="{FF2B5EF4-FFF2-40B4-BE49-F238E27FC236}">
                    <a16:creationId xmlns:a16="http://schemas.microsoft.com/office/drawing/2014/main" id="{8F7B87DF-97DE-4A67-889C-486F926C41B0}"/>
                  </a:ext>
                </a:extLst>
              </p:cNvPr>
              <p:cNvSpPr txBox="1"/>
              <p:nvPr/>
            </p:nvSpPr>
            <p:spPr>
              <a:xfrm>
                <a:off x="3384639" y="2997529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信息列表</a:t>
                </a:r>
              </a:p>
            </p:txBody>
          </p:sp>
          <p:cxnSp>
            <p:nvCxnSpPr>
              <p:cNvPr id="289" name="直接箭头连接符 288">
                <a:extLst>
                  <a:ext uri="{FF2B5EF4-FFF2-40B4-BE49-F238E27FC236}">
                    <a16:creationId xmlns:a16="http://schemas.microsoft.com/office/drawing/2014/main" id="{4B34A881-6217-4F75-B6D0-0121C78CAB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6742" y="2878998"/>
                <a:ext cx="376925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0" name="文本框 289">
                <a:extLst>
                  <a:ext uri="{FF2B5EF4-FFF2-40B4-BE49-F238E27FC236}">
                    <a16:creationId xmlns:a16="http://schemas.microsoft.com/office/drawing/2014/main" id="{3908AE2C-CA5F-4549-BE2C-6765EE0E89BF}"/>
                  </a:ext>
                </a:extLst>
              </p:cNvPr>
              <p:cNvSpPr txBox="1"/>
              <p:nvPr/>
            </p:nvSpPr>
            <p:spPr>
              <a:xfrm>
                <a:off x="2869778" y="6075932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68BD0C29-C377-42C9-A950-39E3C86CF2A7}"/>
                  </a:ext>
                </a:extLst>
              </p:cNvPr>
              <p:cNvSpPr txBox="1"/>
              <p:nvPr/>
            </p:nvSpPr>
            <p:spPr>
              <a:xfrm>
                <a:off x="4869850" y="1030011"/>
                <a:ext cx="25096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err="1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scoreboard.php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</p:grpSp>
        <p:cxnSp>
          <p:nvCxnSpPr>
            <p:cNvPr id="273" name="直接箭头连接符 272">
              <a:extLst>
                <a:ext uri="{FF2B5EF4-FFF2-40B4-BE49-F238E27FC236}">
                  <a16:creationId xmlns:a16="http://schemas.microsoft.com/office/drawing/2014/main" id="{7EDB0959-55B0-451E-B1EA-FF42E26179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7113" y="3260791"/>
              <a:ext cx="38556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直接箭头连接符 273">
              <a:extLst>
                <a:ext uri="{FF2B5EF4-FFF2-40B4-BE49-F238E27FC236}">
                  <a16:creationId xmlns:a16="http://schemas.microsoft.com/office/drawing/2014/main" id="{358E49EC-EABB-4AB7-A6A8-4F6304482FDC}"/>
                </a:ext>
              </a:extLst>
            </p:cNvPr>
            <p:cNvCxnSpPr>
              <a:cxnSpLocks/>
            </p:cNvCxnSpPr>
            <p:nvPr/>
          </p:nvCxnSpPr>
          <p:spPr>
            <a:xfrm>
              <a:off x="6144915" y="1584850"/>
              <a:ext cx="381783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5" name="文本框 274">
              <a:extLst>
                <a:ext uri="{FF2B5EF4-FFF2-40B4-BE49-F238E27FC236}">
                  <a16:creationId xmlns:a16="http://schemas.microsoft.com/office/drawing/2014/main" id="{E2E12394-5B92-4E11-8B76-DABD2AD830F9}"/>
                </a:ext>
              </a:extLst>
            </p:cNvPr>
            <p:cNvSpPr txBox="1"/>
            <p:nvPr/>
          </p:nvSpPr>
          <p:spPr>
            <a:xfrm>
              <a:off x="7044112" y="1691047"/>
              <a:ext cx="20593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查看计分板</a:t>
              </a:r>
            </a:p>
          </p:txBody>
        </p: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FD1724A9-817C-4B82-A789-EDE1858AC8EE}"/>
                </a:ext>
              </a:extLst>
            </p:cNvPr>
            <p:cNvSpPr txBox="1"/>
            <p:nvPr/>
          </p:nvSpPr>
          <p:spPr>
            <a:xfrm>
              <a:off x="7199338" y="3406808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查看结束</a:t>
              </a:r>
            </a:p>
          </p:txBody>
        </p:sp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201961CA-2087-4051-97C3-8997907224DB}"/>
              </a:ext>
            </a:extLst>
          </p:cNvPr>
          <p:cNvGrpSpPr/>
          <p:nvPr/>
        </p:nvGrpSpPr>
        <p:grpSpPr>
          <a:xfrm flipH="1">
            <a:off x="-5726355" y="17525416"/>
            <a:ext cx="11856635" cy="3368455"/>
            <a:chOff x="2299411" y="6606248"/>
            <a:chExt cx="12448123" cy="3368455"/>
          </a:xfrm>
        </p:grpSpPr>
        <p:grpSp>
          <p:nvGrpSpPr>
            <p:cNvPr id="293" name="组合 292">
              <a:extLst>
                <a:ext uri="{FF2B5EF4-FFF2-40B4-BE49-F238E27FC236}">
                  <a16:creationId xmlns:a16="http://schemas.microsoft.com/office/drawing/2014/main" id="{8D1955ED-A64D-466F-AA32-B90428214E78}"/>
                </a:ext>
              </a:extLst>
            </p:cNvPr>
            <p:cNvGrpSpPr/>
            <p:nvPr/>
          </p:nvGrpSpPr>
          <p:grpSpPr>
            <a:xfrm>
              <a:off x="5074743" y="6606248"/>
              <a:ext cx="9672791" cy="3368455"/>
              <a:chOff x="1234366" y="1015971"/>
              <a:chExt cx="9672791" cy="3368455"/>
            </a:xfrm>
          </p:grpSpPr>
          <p:cxnSp>
            <p:nvCxnSpPr>
              <p:cNvPr id="298" name="直接箭头连接符 297">
                <a:extLst>
                  <a:ext uri="{FF2B5EF4-FFF2-40B4-BE49-F238E27FC236}">
                    <a16:creationId xmlns:a16="http://schemas.microsoft.com/office/drawing/2014/main" id="{65574A1B-0DBD-449A-B7D9-0D10D2CA9775}"/>
                  </a:ext>
                </a:extLst>
              </p:cNvPr>
              <p:cNvCxnSpPr>
                <a:cxnSpLocks/>
                <a:stCxn id="299" idx="2"/>
              </p:cNvCxnSpPr>
              <p:nvPr/>
            </p:nvCxnSpPr>
            <p:spPr>
              <a:xfrm>
                <a:off x="2282601" y="1477636"/>
                <a:ext cx="16902" cy="290679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9" name="文本框 298">
                <a:extLst>
                  <a:ext uri="{FF2B5EF4-FFF2-40B4-BE49-F238E27FC236}">
                    <a16:creationId xmlns:a16="http://schemas.microsoft.com/office/drawing/2014/main" id="{F550D252-F4CB-4F3E-8796-27AD0E328D77}"/>
                  </a:ext>
                </a:extLst>
              </p:cNvPr>
              <p:cNvSpPr txBox="1"/>
              <p:nvPr/>
            </p:nvSpPr>
            <p:spPr>
              <a:xfrm>
                <a:off x="1234366" y="1015971"/>
                <a:ext cx="2096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settings.html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cxnSp>
            <p:nvCxnSpPr>
              <p:cNvPr id="300" name="直接箭头连接符 299">
                <a:extLst>
                  <a:ext uri="{FF2B5EF4-FFF2-40B4-BE49-F238E27FC236}">
                    <a16:creationId xmlns:a16="http://schemas.microsoft.com/office/drawing/2014/main" id="{FB739893-369F-4A48-8BCA-3D62CCCBA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2603" y="1471108"/>
                <a:ext cx="15824" cy="290679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直接箭头连接符 300">
                <a:extLst>
                  <a:ext uri="{FF2B5EF4-FFF2-40B4-BE49-F238E27FC236}">
                    <a16:creationId xmlns:a16="http://schemas.microsoft.com/office/drawing/2014/main" id="{BF5D632B-6A4D-4694-AA1B-10A33459EA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61860" y="1477636"/>
                <a:ext cx="17567" cy="290026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直接箭头连接符 301">
                <a:extLst>
                  <a:ext uri="{FF2B5EF4-FFF2-40B4-BE49-F238E27FC236}">
                    <a16:creationId xmlns:a16="http://schemas.microsoft.com/office/drawing/2014/main" id="{FF4BCFD1-7831-4F18-9B2E-71176DEF2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1053" y="1971392"/>
                <a:ext cx="378655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41A1D94C-E211-4A58-95E1-F77A8085C238}"/>
                  </a:ext>
                </a:extLst>
              </p:cNvPr>
              <p:cNvSpPr txBox="1"/>
              <p:nvPr/>
            </p:nvSpPr>
            <p:spPr>
              <a:xfrm>
                <a:off x="2869778" y="2049247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原密码、新密码</a:t>
                </a:r>
              </a:p>
            </p:txBody>
          </p:sp>
          <p:cxnSp>
            <p:nvCxnSpPr>
              <p:cNvPr id="304" name="直接箭头连接符 303">
                <a:extLst>
                  <a:ext uri="{FF2B5EF4-FFF2-40B4-BE49-F238E27FC236}">
                    <a16:creationId xmlns:a16="http://schemas.microsoft.com/office/drawing/2014/main" id="{30F4868D-BBE6-4306-817A-8C3CB2B2D4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2601" y="2811902"/>
                <a:ext cx="38134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5" name="文本框 304">
                <a:extLst>
                  <a:ext uri="{FF2B5EF4-FFF2-40B4-BE49-F238E27FC236}">
                    <a16:creationId xmlns:a16="http://schemas.microsoft.com/office/drawing/2014/main" id="{07A726B7-1E2A-4005-9C9B-D7E06DEABE5A}"/>
                  </a:ext>
                </a:extLst>
              </p:cNvPr>
              <p:cNvSpPr txBox="1"/>
              <p:nvPr/>
            </p:nvSpPr>
            <p:spPr>
              <a:xfrm>
                <a:off x="3386003" y="2911971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发送结果</a:t>
                </a:r>
              </a:p>
            </p:txBody>
          </p:sp>
          <p:cxnSp>
            <p:nvCxnSpPr>
              <p:cNvPr id="306" name="直接箭头连接符 305">
                <a:extLst>
                  <a:ext uri="{FF2B5EF4-FFF2-40B4-BE49-F238E27FC236}">
                    <a16:creationId xmlns:a16="http://schemas.microsoft.com/office/drawing/2014/main" id="{B1539F69-C388-4EF3-BD80-9EF2E5C3F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513" y="2314773"/>
                <a:ext cx="374481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404FCAC5-06EB-4B7C-9362-8E60381E7873}"/>
                  </a:ext>
                </a:extLst>
              </p:cNvPr>
              <p:cNvSpPr txBox="1"/>
              <p:nvPr/>
            </p:nvSpPr>
            <p:spPr>
              <a:xfrm>
                <a:off x="6960826" y="1918742"/>
                <a:ext cx="2198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比对、存入数据库</a:t>
                </a:r>
              </a:p>
            </p:txBody>
          </p:sp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2E8E9C01-ACBB-4609-8500-680ABD9C9562}"/>
                  </a:ext>
                </a:extLst>
              </p:cNvPr>
              <p:cNvSpPr txBox="1"/>
              <p:nvPr/>
            </p:nvSpPr>
            <p:spPr>
              <a:xfrm>
                <a:off x="6114926" y="2806495"/>
                <a:ext cx="38778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处理结果</a:t>
                </a:r>
              </a:p>
            </p:txBody>
          </p:sp>
          <p:cxnSp>
            <p:nvCxnSpPr>
              <p:cNvPr id="309" name="直接箭头连接符 308">
                <a:extLst>
                  <a:ext uri="{FF2B5EF4-FFF2-40B4-BE49-F238E27FC236}">
                    <a16:creationId xmlns:a16="http://schemas.microsoft.com/office/drawing/2014/main" id="{967E0888-FEB1-4FD3-8EAA-037A2EF4A6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7043" y="2657910"/>
                <a:ext cx="376027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0" name="文本框 309">
                <a:extLst>
                  <a:ext uri="{FF2B5EF4-FFF2-40B4-BE49-F238E27FC236}">
                    <a16:creationId xmlns:a16="http://schemas.microsoft.com/office/drawing/2014/main" id="{80904193-F863-48BA-BC36-E892B73A6127}"/>
                  </a:ext>
                </a:extLst>
              </p:cNvPr>
              <p:cNvSpPr txBox="1"/>
              <p:nvPr/>
            </p:nvSpPr>
            <p:spPr>
              <a:xfrm>
                <a:off x="5033705" y="1015971"/>
                <a:ext cx="2096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err="1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settings.php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sp>
            <p:nvSpPr>
              <p:cNvPr id="311" name="文本框 310">
                <a:extLst>
                  <a:ext uri="{FF2B5EF4-FFF2-40B4-BE49-F238E27FC236}">
                    <a16:creationId xmlns:a16="http://schemas.microsoft.com/office/drawing/2014/main" id="{88DBC51F-403E-4A77-9BA8-19138CB29D79}"/>
                  </a:ext>
                </a:extLst>
              </p:cNvPr>
              <p:cNvSpPr txBox="1"/>
              <p:nvPr/>
            </p:nvSpPr>
            <p:spPr>
              <a:xfrm>
                <a:off x="8810687" y="1015971"/>
                <a:ext cx="2096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err="1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tb_users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</p:grpSp>
        <p:cxnSp>
          <p:nvCxnSpPr>
            <p:cNvPr id="294" name="直接箭头连接符 293">
              <a:extLst>
                <a:ext uri="{FF2B5EF4-FFF2-40B4-BE49-F238E27FC236}">
                  <a16:creationId xmlns:a16="http://schemas.microsoft.com/office/drawing/2014/main" id="{A369E980-C4DA-45EF-8235-B5123CA27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411" y="8936212"/>
              <a:ext cx="38556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5" name="直接箭头连接符 294">
              <a:extLst>
                <a:ext uri="{FF2B5EF4-FFF2-40B4-BE49-F238E27FC236}">
                  <a16:creationId xmlns:a16="http://schemas.microsoft.com/office/drawing/2014/main" id="{28DF4475-3323-4D31-94B1-3A2572357D08}"/>
                </a:ext>
              </a:extLst>
            </p:cNvPr>
            <p:cNvCxnSpPr>
              <a:cxnSpLocks/>
            </p:cNvCxnSpPr>
            <p:nvPr/>
          </p:nvCxnSpPr>
          <p:spPr>
            <a:xfrm>
              <a:off x="2337213" y="7238453"/>
              <a:ext cx="381783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6" name="文本框 295">
              <a:extLst>
                <a:ext uri="{FF2B5EF4-FFF2-40B4-BE49-F238E27FC236}">
                  <a16:creationId xmlns:a16="http://schemas.microsoft.com/office/drawing/2014/main" id="{833071B6-385E-4AD8-AD9D-D7B5EA63ABA1}"/>
                </a:ext>
              </a:extLst>
            </p:cNvPr>
            <p:cNvSpPr txBox="1"/>
            <p:nvPr/>
          </p:nvSpPr>
          <p:spPr>
            <a:xfrm>
              <a:off x="3183121" y="7366980"/>
              <a:ext cx="2134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修改密码</a:t>
              </a:r>
            </a:p>
          </p:txBody>
        </p:sp>
        <p:sp>
          <p:nvSpPr>
            <p:cNvPr id="297" name="文本框 296">
              <a:extLst>
                <a:ext uri="{FF2B5EF4-FFF2-40B4-BE49-F238E27FC236}">
                  <a16:creationId xmlns:a16="http://schemas.microsoft.com/office/drawing/2014/main" id="{595B2E48-88D3-498F-A5F6-2A4649C2A95A}"/>
                </a:ext>
              </a:extLst>
            </p:cNvPr>
            <p:cNvSpPr txBox="1"/>
            <p:nvPr/>
          </p:nvSpPr>
          <p:spPr>
            <a:xfrm>
              <a:off x="3391630" y="9082229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修改完成</a:t>
              </a:r>
            </a:p>
          </p:txBody>
        </p:sp>
      </p:grpSp>
      <p:sp>
        <p:nvSpPr>
          <p:cNvPr id="312" name="文本框 311">
            <a:extLst>
              <a:ext uri="{FF2B5EF4-FFF2-40B4-BE49-F238E27FC236}">
                <a16:creationId xmlns:a16="http://schemas.microsoft.com/office/drawing/2014/main" id="{1094EBFD-3F0D-414C-9011-D23188DFF6D4}"/>
              </a:ext>
            </a:extLst>
          </p:cNvPr>
          <p:cNvSpPr txBox="1"/>
          <p:nvPr/>
        </p:nvSpPr>
        <p:spPr>
          <a:xfrm>
            <a:off x="17938654" y="18549796"/>
            <a:ext cx="1965088" cy="798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不显示</a:t>
            </a:r>
            <a:r>
              <a:rPr lang="en-US" altLang="zh-CN" sz="16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__NONE__</a:t>
            </a:r>
            <a:r>
              <a:rPr lang="zh-CN" altLang="en-US" sz="16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和</a:t>
            </a:r>
            <a:r>
              <a:rPr lang="en-US" altLang="zh-CN" sz="16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__ADMIN__</a:t>
            </a:r>
            <a:endParaRPr lang="zh-CN" altLang="en-US" sz="1600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grpSp>
        <p:nvGrpSpPr>
          <p:cNvPr id="322" name="组合 321">
            <a:extLst>
              <a:ext uri="{FF2B5EF4-FFF2-40B4-BE49-F238E27FC236}">
                <a16:creationId xmlns:a16="http://schemas.microsoft.com/office/drawing/2014/main" id="{D13BDF5F-B7BC-4156-8770-955BFD7F95C1}"/>
              </a:ext>
            </a:extLst>
          </p:cNvPr>
          <p:cNvGrpSpPr/>
          <p:nvPr/>
        </p:nvGrpSpPr>
        <p:grpSpPr>
          <a:xfrm>
            <a:off x="6107113" y="21667736"/>
            <a:ext cx="12434642" cy="9970238"/>
            <a:chOff x="6107113" y="950519"/>
            <a:chExt cx="12434642" cy="9970238"/>
          </a:xfrm>
        </p:grpSpPr>
        <p:grpSp>
          <p:nvGrpSpPr>
            <p:cNvPr id="323" name="组合 322">
              <a:extLst>
                <a:ext uri="{FF2B5EF4-FFF2-40B4-BE49-F238E27FC236}">
                  <a16:creationId xmlns:a16="http://schemas.microsoft.com/office/drawing/2014/main" id="{863DC1DA-5D25-4B4C-8C47-AA66CF57D076}"/>
                </a:ext>
              </a:extLst>
            </p:cNvPr>
            <p:cNvGrpSpPr/>
            <p:nvPr/>
          </p:nvGrpSpPr>
          <p:grpSpPr>
            <a:xfrm>
              <a:off x="8800724" y="950519"/>
              <a:ext cx="9741031" cy="9970238"/>
              <a:chOff x="1152645" y="1013845"/>
              <a:chExt cx="9741031" cy="9970238"/>
            </a:xfrm>
          </p:grpSpPr>
          <p:cxnSp>
            <p:nvCxnSpPr>
              <p:cNvPr id="328" name="直接箭头连接符 327">
                <a:extLst>
                  <a:ext uri="{FF2B5EF4-FFF2-40B4-BE49-F238E27FC236}">
                    <a16:creationId xmlns:a16="http://schemas.microsoft.com/office/drawing/2014/main" id="{CE27AA1B-EBF7-4FFC-A765-3808651364AD}"/>
                  </a:ext>
                </a:extLst>
              </p:cNvPr>
              <p:cNvCxnSpPr>
                <a:cxnSpLocks/>
                <a:stCxn id="329" idx="2"/>
              </p:cNvCxnSpPr>
              <p:nvPr/>
            </p:nvCxnSpPr>
            <p:spPr>
              <a:xfrm>
                <a:off x="2284997" y="1475510"/>
                <a:ext cx="61453" cy="95085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B93FC516-FABD-4EEC-A5D2-F2BC43006BA9}"/>
                  </a:ext>
                </a:extLst>
              </p:cNvPr>
              <p:cNvSpPr txBox="1"/>
              <p:nvPr/>
            </p:nvSpPr>
            <p:spPr>
              <a:xfrm>
                <a:off x="1152645" y="1013845"/>
                <a:ext cx="22647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challenges.html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cxnSp>
            <p:nvCxnSpPr>
              <p:cNvPr id="331" name="直接箭头连接符 330">
                <a:extLst>
                  <a:ext uri="{FF2B5EF4-FFF2-40B4-BE49-F238E27FC236}">
                    <a16:creationId xmlns:a16="http://schemas.microsoft.com/office/drawing/2014/main" id="{6B98E7C2-DFD1-43F9-8DE7-5518AF57A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2604" y="1471108"/>
                <a:ext cx="32501" cy="95129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直接箭头连接符 331">
                <a:extLst>
                  <a:ext uri="{FF2B5EF4-FFF2-40B4-BE49-F238E27FC236}">
                    <a16:creationId xmlns:a16="http://schemas.microsoft.com/office/drawing/2014/main" id="{59F7FAB0-648F-462F-8001-A361B6988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6742" y="2037027"/>
                <a:ext cx="376925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直接箭头连接符 332">
                <a:extLst>
                  <a:ext uri="{FF2B5EF4-FFF2-40B4-BE49-F238E27FC236}">
                    <a16:creationId xmlns:a16="http://schemas.microsoft.com/office/drawing/2014/main" id="{C18D4152-75EF-4E53-99C0-A0D4B2EFC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513" y="2290523"/>
                <a:ext cx="374481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文本框 333">
                <a:extLst>
                  <a:ext uri="{FF2B5EF4-FFF2-40B4-BE49-F238E27FC236}">
                    <a16:creationId xmlns:a16="http://schemas.microsoft.com/office/drawing/2014/main" id="{3E28AEAE-0F05-4A9C-89D6-61F707FD8993}"/>
                  </a:ext>
                </a:extLst>
              </p:cNvPr>
              <p:cNvSpPr txBox="1"/>
              <p:nvPr/>
            </p:nvSpPr>
            <p:spPr>
              <a:xfrm>
                <a:off x="8861913" y="1015971"/>
                <a:ext cx="1965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err="1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tb_challenges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cxnSp>
            <p:nvCxnSpPr>
              <p:cNvPr id="335" name="直接箭头连接符 334">
                <a:extLst>
                  <a:ext uri="{FF2B5EF4-FFF2-40B4-BE49-F238E27FC236}">
                    <a16:creationId xmlns:a16="http://schemas.microsoft.com/office/drawing/2014/main" id="{957EE7BB-32A5-4FCC-92CF-6546D3FB97AC}"/>
                  </a:ext>
                </a:extLst>
              </p:cNvPr>
              <p:cNvCxnSpPr>
                <a:cxnSpLocks/>
                <a:stCxn id="334" idx="2"/>
              </p:cNvCxnSpPr>
              <p:nvPr/>
            </p:nvCxnSpPr>
            <p:spPr>
              <a:xfrm>
                <a:off x="9844457" y="1477636"/>
                <a:ext cx="31556" cy="385897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6" name="文本框 335">
                <a:extLst>
                  <a:ext uri="{FF2B5EF4-FFF2-40B4-BE49-F238E27FC236}">
                    <a16:creationId xmlns:a16="http://schemas.microsoft.com/office/drawing/2014/main" id="{67A539CE-7660-4BFA-879D-CAD7DD817A53}"/>
                  </a:ext>
                </a:extLst>
              </p:cNvPr>
              <p:cNvSpPr txBox="1"/>
              <p:nvPr/>
            </p:nvSpPr>
            <p:spPr>
              <a:xfrm>
                <a:off x="3384639" y="1648176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题目列表</a:t>
                </a:r>
              </a:p>
            </p:txBody>
          </p:sp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06F6428B-CEA8-4E25-9780-50D2190295EC}"/>
                  </a:ext>
                </a:extLst>
              </p:cNvPr>
              <p:cNvSpPr txBox="1"/>
              <p:nvPr/>
            </p:nvSpPr>
            <p:spPr>
              <a:xfrm>
                <a:off x="7162797" y="1817453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题目列表</a:t>
                </a:r>
              </a:p>
            </p:txBody>
          </p:sp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F2D4E2BD-49A2-4F1D-86C2-351F596F864E}"/>
                  </a:ext>
                </a:extLst>
              </p:cNvPr>
              <p:cNvSpPr txBox="1"/>
              <p:nvPr/>
            </p:nvSpPr>
            <p:spPr>
              <a:xfrm>
                <a:off x="7159632" y="2753293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题目名称列表</a:t>
                </a:r>
              </a:p>
            </p:txBody>
          </p:sp>
          <p:cxnSp>
            <p:nvCxnSpPr>
              <p:cNvPr id="339" name="直接箭头连接符 338">
                <a:extLst>
                  <a:ext uri="{FF2B5EF4-FFF2-40B4-BE49-F238E27FC236}">
                    <a16:creationId xmlns:a16="http://schemas.microsoft.com/office/drawing/2014/main" id="{57D23B93-16E1-4DB5-A158-E68B9B8E6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7048" y="2616448"/>
                <a:ext cx="376027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0" name="文本框 339">
                <a:extLst>
                  <a:ext uri="{FF2B5EF4-FFF2-40B4-BE49-F238E27FC236}">
                    <a16:creationId xmlns:a16="http://schemas.microsoft.com/office/drawing/2014/main" id="{ED04ED85-1EEC-44CF-82E9-72AAE24E6818}"/>
                  </a:ext>
                </a:extLst>
              </p:cNvPr>
              <p:cNvSpPr txBox="1"/>
              <p:nvPr/>
            </p:nvSpPr>
            <p:spPr>
              <a:xfrm>
                <a:off x="3386003" y="2490146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cxnSp>
            <p:nvCxnSpPr>
              <p:cNvPr id="341" name="直接箭头连接符 340">
                <a:extLst>
                  <a:ext uri="{FF2B5EF4-FFF2-40B4-BE49-F238E27FC236}">
                    <a16:creationId xmlns:a16="http://schemas.microsoft.com/office/drawing/2014/main" id="{1BB91BDB-CDE0-4610-95B3-0C60598109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6742" y="2878998"/>
                <a:ext cx="376925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2" name="文本框 341">
                <a:extLst>
                  <a:ext uri="{FF2B5EF4-FFF2-40B4-BE49-F238E27FC236}">
                    <a16:creationId xmlns:a16="http://schemas.microsoft.com/office/drawing/2014/main" id="{2EB76D4A-E3A1-49BD-8D2D-6EE23C9C2FD8}"/>
                  </a:ext>
                </a:extLst>
              </p:cNvPr>
              <p:cNvSpPr txBox="1"/>
              <p:nvPr/>
            </p:nvSpPr>
            <p:spPr>
              <a:xfrm>
                <a:off x="3386003" y="2979067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渲染题目名称卡</a:t>
                </a:r>
              </a:p>
            </p:txBody>
          </p:sp>
          <p:cxnSp>
            <p:nvCxnSpPr>
              <p:cNvPr id="343" name="直接箭头连接符 342">
                <a:extLst>
                  <a:ext uri="{FF2B5EF4-FFF2-40B4-BE49-F238E27FC236}">
                    <a16:creationId xmlns:a16="http://schemas.microsoft.com/office/drawing/2014/main" id="{50CF6C0A-3B01-4E51-BF88-59A0E86D4C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6096" y="3806540"/>
                <a:ext cx="376925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566AFAA1-479E-49EB-B68D-76D5AAD94E64}"/>
                  </a:ext>
                </a:extLst>
              </p:cNvPr>
              <p:cNvSpPr txBox="1"/>
              <p:nvPr/>
            </p:nvSpPr>
            <p:spPr>
              <a:xfrm>
                <a:off x="3120824" y="3452552"/>
                <a:ext cx="221615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用户点击某题目</a:t>
                </a:r>
              </a:p>
            </p:txBody>
          </p:sp>
          <p:cxnSp>
            <p:nvCxnSpPr>
              <p:cNvPr id="345" name="直接箭头连接符 344">
                <a:extLst>
                  <a:ext uri="{FF2B5EF4-FFF2-40B4-BE49-F238E27FC236}">
                    <a16:creationId xmlns:a16="http://schemas.microsoft.com/office/drawing/2014/main" id="{81317495-52EB-4931-A209-E0B3D39776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2604" y="4338019"/>
                <a:ext cx="376925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BAFB09E6-C1CF-402A-A88F-491A5D1744AD}"/>
                  </a:ext>
                </a:extLst>
              </p:cNvPr>
              <p:cNvSpPr txBox="1"/>
              <p:nvPr/>
            </p:nvSpPr>
            <p:spPr>
              <a:xfrm>
                <a:off x="6636201" y="3986093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查询题目信息</a:t>
                </a:r>
              </a:p>
            </p:txBody>
          </p:sp>
          <p:cxnSp>
            <p:nvCxnSpPr>
              <p:cNvPr id="348" name="直接箭头连接符 347">
                <a:extLst>
                  <a:ext uri="{FF2B5EF4-FFF2-40B4-BE49-F238E27FC236}">
                    <a16:creationId xmlns:a16="http://schemas.microsoft.com/office/drawing/2014/main" id="{49E5D8F4-6130-4F2E-AA83-8B1B13B848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32513" y="4735541"/>
                <a:ext cx="375650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9" name="文本框 348">
                <a:extLst>
                  <a:ext uri="{FF2B5EF4-FFF2-40B4-BE49-F238E27FC236}">
                    <a16:creationId xmlns:a16="http://schemas.microsoft.com/office/drawing/2014/main" id="{B98EBBE7-3215-4364-8332-CA72F0DC115A}"/>
                  </a:ext>
                </a:extLst>
              </p:cNvPr>
              <p:cNvSpPr txBox="1"/>
              <p:nvPr/>
            </p:nvSpPr>
            <p:spPr>
              <a:xfrm>
                <a:off x="6651104" y="4813396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题目信息</a:t>
                </a:r>
              </a:p>
            </p:txBody>
          </p:sp>
          <p:cxnSp>
            <p:nvCxnSpPr>
              <p:cNvPr id="350" name="直接箭头连接符 349">
                <a:extLst>
                  <a:ext uri="{FF2B5EF4-FFF2-40B4-BE49-F238E27FC236}">
                    <a16:creationId xmlns:a16="http://schemas.microsoft.com/office/drawing/2014/main" id="{0915AFCE-5D7B-4358-A72B-900E1AEC32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6096" y="5089483"/>
                <a:ext cx="377160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1" name="文本框 350">
                <a:extLst>
                  <a:ext uri="{FF2B5EF4-FFF2-40B4-BE49-F238E27FC236}">
                    <a16:creationId xmlns:a16="http://schemas.microsoft.com/office/drawing/2014/main" id="{02DBE45F-D643-4BFD-81A4-42AF8FE16336}"/>
                  </a:ext>
                </a:extLst>
              </p:cNvPr>
              <p:cNvSpPr txBox="1"/>
              <p:nvPr/>
            </p:nvSpPr>
            <p:spPr>
              <a:xfrm>
                <a:off x="2869778" y="5167338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渲染题目信息</a:t>
                </a:r>
              </a:p>
            </p:txBody>
          </p:sp>
          <p:sp>
            <p:nvSpPr>
              <p:cNvPr id="360" name="文本框 359">
                <a:extLst>
                  <a:ext uri="{FF2B5EF4-FFF2-40B4-BE49-F238E27FC236}">
                    <a16:creationId xmlns:a16="http://schemas.microsoft.com/office/drawing/2014/main" id="{74F4234B-4E8C-4A4E-B85C-A97820628523}"/>
                  </a:ext>
                </a:extLst>
              </p:cNvPr>
              <p:cNvSpPr txBox="1"/>
              <p:nvPr/>
            </p:nvSpPr>
            <p:spPr>
              <a:xfrm>
                <a:off x="4960252" y="1013845"/>
                <a:ext cx="22647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err="1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challenges.php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cxnSp>
            <p:nvCxnSpPr>
              <p:cNvPr id="362" name="直接箭头连接符 361">
                <a:extLst>
                  <a:ext uri="{FF2B5EF4-FFF2-40B4-BE49-F238E27FC236}">
                    <a16:creationId xmlns:a16="http://schemas.microsoft.com/office/drawing/2014/main" id="{AAD2362C-E3EC-46EF-94AC-3C94F1C9E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6096" y="5657207"/>
                <a:ext cx="376925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3" name="文本框 362">
                <a:extLst>
                  <a:ext uri="{FF2B5EF4-FFF2-40B4-BE49-F238E27FC236}">
                    <a16:creationId xmlns:a16="http://schemas.microsoft.com/office/drawing/2014/main" id="{73B339FE-ADCF-4850-A759-89440B51A740}"/>
                  </a:ext>
                </a:extLst>
              </p:cNvPr>
              <p:cNvSpPr txBox="1"/>
              <p:nvPr/>
            </p:nvSpPr>
            <p:spPr>
              <a:xfrm>
                <a:off x="2869778" y="5783582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下载附件</a:t>
                </a:r>
              </a:p>
            </p:txBody>
          </p:sp>
          <p:cxnSp>
            <p:nvCxnSpPr>
              <p:cNvPr id="364" name="直接箭头连接符 363">
                <a:extLst>
                  <a:ext uri="{FF2B5EF4-FFF2-40B4-BE49-F238E27FC236}">
                    <a16:creationId xmlns:a16="http://schemas.microsoft.com/office/drawing/2014/main" id="{0F8E7F35-19CA-46C0-8845-DFB735EFE5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0894" y="6263049"/>
                <a:ext cx="377160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5" name="文本框 364">
                <a:extLst>
                  <a:ext uri="{FF2B5EF4-FFF2-40B4-BE49-F238E27FC236}">
                    <a16:creationId xmlns:a16="http://schemas.microsoft.com/office/drawing/2014/main" id="{7AF4CBF0-0F47-4545-98A0-F41374CCF807}"/>
                  </a:ext>
                </a:extLst>
              </p:cNvPr>
              <p:cNvSpPr txBox="1"/>
              <p:nvPr/>
            </p:nvSpPr>
            <p:spPr>
              <a:xfrm>
                <a:off x="2864576" y="6340904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附件地址</a:t>
                </a:r>
              </a:p>
            </p:txBody>
          </p:sp>
          <p:cxnSp>
            <p:nvCxnSpPr>
              <p:cNvPr id="367" name="直接箭头连接符 366">
                <a:extLst>
                  <a:ext uri="{FF2B5EF4-FFF2-40B4-BE49-F238E27FC236}">
                    <a16:creationId xmlns:a16="http://schemas.microsoft.com/office/drawing/2014/main" id="{41127F63-BD75-4CF9-80A6-08BEBF0DE8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6096" y="6793857"/>
                <a:ext cx="376925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8" name="文本框 367">
                <a:extLst>
                  <a:ext uri="{FF2B5EF4-FFF2-40B4-BE49-F238E27FC236}">
                    <a16:creationId xmlns:a16="http://schemas.microsoft.com/office/drawing/2014/main" id="{84D380AD-1901-494F-BACF-F530A4F7BF6D}"/>
                  </a:ext>
                </a:extLst>
              </p:cNvPr>
              <p:cNvSpPr txBox="1"/>
              <p:nvPr/>
            </p:nvSpPr>
            <p:spPr>
              <a:xfrm>
                <a:off x="2869778" y="6920232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开启环境</a:t>
                </a:r>
              </a:p>
            </p:txBody>
          </p:sp>
          <p:cxnSp>
            <p:nvCxnSpPr>
              <p:cNvPr id="369" name="直接箭头连接符 368">
                <a:extLst>
                  <a:ext uri="{FF2B5EF4-FFF2-40B4-BE49-F238E27FC236}">
                    <a16:creationId xmlns:a16="http://schemas.microsoft.com/office/drawing/2014/main" id="{EB13DEF4-CD70-4CD4-92E3-D0D378AC3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7507" y="7194278"/>
                <a:ext cx="376925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0" name="文本框 369">
                <a:extLst>
                  <a:ext uri="{FF2B5EF4-FFF2-40B4-BE49-F238E27FC236}">
                    <a16:creationId xmlns:a16="http://schemas.microsoft.com/office/drawing/2014/main" id="{3A1DAFCD-E7B4-4C2B-854B-0A5CD0FCEB4A}"/>
                  </a:ext>
                </a:extLst>
              </p:cNvPr>
              <p:cNvSpPr txBox="1"/>
              <p:nvPr/>
            </p:nvSpPr>
            <p:spPr>
              <a:xfrm>
                <a:off x="6082104" y="6057628"/>
                <a:ext cx="393550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复制题目文件夹</a:t>
                </a:r>
                <a:endPara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查询未占用的端口</a:t>
                </a:r>
                <a:endPara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调用</a:t>
                </a:r>
                <a:r>
                  <a:rPr lang="en-US" altLang="zh-CN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docker</a:t>
                </a:r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命令搭建题目环境</a:t>
                </a:r>
                <a:endPara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设置存活时间</a:t>
                </a:r>
                <a:r>
                  <a:rPr lang="en-US" altLang="zh-CN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30</a:t>
                </a:r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分钟</a:t>
                </a:r>
              </a:p>
            </p:txBody>
          </p:sp>
          <p:cxnSp>
            <p:nvCxnSpPr>
              <p:cNvPr id="379" name="直接箭头连接符 378">
                <a:extLst>
                  <a:ext uri="{FF2B5EF4-FFF2-40B4-BE49-F238E27FC236}">
                    <a16:creationId xmlns:a16="http://schemas.microsoft.com/office/drawing/2014/main" id="{670DAA34-4DCF-4E9B-8CD8-9A53ECC02A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32513" y="7686581"/>
                <a:ext cx="375650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0" name="文本框 379">
                <a:extLst>
                  <a:ext uri="{FF2B5EF4-FFF2-40B4-BE49-F238E27FC236}">
                    <a16:creationId xmlns:a16="http://schemas.microsoft.com/office/drawing/2014/main" id="{372B1438-82FB-48EA-B74C-0C22CC24D6D1}"/>
                  </a:ext>
                </a:extLst>
              </p:cNvPr>
              <p:cNvSpPr txBox="1"/>
              <p:nvPr/>
            </p:nvSpPr>
            <p:spPr>
              <a:xfrm>
                <a:off x="6651104" y="7764436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端口号</a:t>
                </a:r>
              </a:p>
            </p:txBody>
          </p:sp>
          <p:cxnSp>
            <p:nvCxnSpPr>
              <p:cNvPr id="381" name="直接箭头连接符 380">
                <a:extLst>
                  <a:ext uri="{FF2B5EF4-FFF2-40B4-BE49-F238E27FC236}">
                    <a16:creationId xmlns:a16="http://schemas.microsoft.com/office/drawing/2014/main" id="{FE77382E-1475-4D7C-81A4-1D053807CF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0894" y="8024407"/>
                <a:ext cx="377160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2" name="文本框 381">
                <a:extLst>
                  <a:ext uri="{FF2B5EF4-FFF2-40B4-BE49-F238E27FC236}">
                    <a16:creationId xmlns:a16="http://schemas.microsoft.com/office/drawing/2014/main" id="{53A3087E-8F01-4AFC-88E3-AD7B6102CD48}"/>
                  </a:ext>
                </a:extLst>
              </p:cNvPr>
              <p:cNvSpPr txBox="1"/>
              <p:nvPr/>
            </p:nvSpPr>
            <p:spPr>
              <a:xfrm>
                <a:off x="2864576" y="8102262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显示题目地址</a:t>
                </a:r>
              </a:p>
            </p:txBody>
          </p:sp>
          <p:cxnSp>
            <p:nvCxnSpPr>
              <p:cNvPr id="385" name="直接箭头连接符 384">
                <a:extLst>
                  <a:ext uri="{FF2B5EF4-FFF2-40B4-BE49-F238E27FC236}">
                    <a16:creationId xmlns:a16="http://schemas.microsoft.com/office/drawing/2014/main" id="{95D384E5-B665-40AF-96DC-163126E520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6096" y="8617134"/>
                <a:ext cx="376925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6" name="文本框 385">
                <a:extLst>
                  <a:ext uri="{FF2B5EF4-FFF2-40B4-BE49-F238E27FC236}">
                    <a16:creationId xmlns:a16="http://schemas.microsoft.com/office/drawing/2014/main" id="{15B7E5C6-4087-49D2-904F-46B289DD1C94}"/>
                  </a:ext>
                </a:extLst>
              </p:cNvPr>
              <p:cNvSpPr txBox="1"/>
              <p:nvPr/>
            </p:nvSpPr>
            <p:spPr>
              <a:xfrm>
                <a:off x="2869778" y="8743509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提交</a:t>
                </a:r>
                <a:r>
                  <a:rPr lang="en-US" altLang="zh-CN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flag</a:t>
                </a:r>
                <a:endPara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sp>
            <p:nvSpPr>
              <p:cNvPr id="388" name="文本框 387">
                <a:extLst>
                  <a:ext uri="{FF2B5EF4-FFF2-40B4-BE49-F238E27FC236}">
                    <a16:creationId xmlns:a16="http://schemas.microsoft.com/office/drawing/2014/main" id="{9A2FE730-D6D4-4DC7-9A25-60017D21FBCC}"/>
                  </a:ext>
                </a:extLst>
              </p:cNvPr>
              <p:cNvSpPr txBox="1"/>
              <p:nvPr/>
            </p:nvSpPr>
            <p:spPr>
              <a:xfrm>
                <a:off x="8928588" y="8289194"/>
                <a:ext cx="1965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err="1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tb_challenges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cxnSp>
            <p:nvCxnSpPr>
              <p:cNvPr id="389" name="直接箭头连接符 388">
                <a:extLst>
                  <a:ext uri="{FF2B5EF4-FFF2-40B4-BE49-F238E27FC236}">
                    <a16:creationId xmlns:a16="http://schemas.microsoft.com/office/drawing/2014/main" id="{B6284BDC-B923-4AA9-95B7-57830394CF08}"/>
                  </a:ext>
                </a:extLst>
              </p:cNvPr>
              <p:cNvCxnSpPr>
                <a:cxnSpLocks/>
                <a:stCxn id="388" idx="2"/>
              </p:cNvCxnSpPr>
              <p:nvPr/>
            </p:nvCxnSpPr>
            <p:spPr>
              <a:xfrm>
                <a:off x="9911132" y="8750859"/>
                <a:ext cx="18262" cy="22332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2" name="直接箭头连接符 391">
                <a:extLst>
                  <a:ext uri="{FF2B5EF4-FFF2-40B4-BE49-F238E27FC236}">
                    <a16:creationId xmlns:a16="http://schemas.microsoft.com/office/drawing/2014/main" id="{1FC41376-0088-491A-A4CB-9C7EF997B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2604" y="9145099"/>
                <a:ext cx="376925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3" name="文本框 392">
                <a:extLst>
                  <a:ext uri="{FF2B5EF4-FFF2-40B4-BE49-F238E27FC236}">
                    <a16:creationId xmlns:a16="http://schemas.microsoft.com/office/drawing/2014/main" id="{C2BE2439-77A7-444B-8660-6D740F63F3A7}"/>
                  </a:ext>
                </a:extLst>
              </p:cNvPr>
              <p:cNvSpPr txBox="1"/>
              <p:nvPr/>
            </p:nvSpPr>
            <p:spPr>
              <a:xfrm>
                <a:off x="6636201" y="8793173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是否正确？</a:t>
                </a:r>
              </a:p>
            </p:txBody>
          </p:sp>
          <p:cxnSp>
            <p:nvCxnSpPr>
              <p:cNvPr id="394" name="直接箭头连接符 393">
                <a:extLst>
                  <a:ext uri="{FF2B5EF4-FFF2-40B4-BE49-F238E27FC236}">
                    <a16:creationId xmlns:a16="http://schemas.microsoft.com/office/drawing/2014/main" id="{94635C12-AF7E-4EB3-B1E9-37219947B0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32513" y="9539340"/>
                <a:ext cx="375650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5" name="文本框 394">
                <a:extLst>
                  <a:ext uri="{FF2B5EF4-FFF2-40B4-BE49-F238E27FC236}">
                    <a16:creationId xmlns:a16="http://schemas.microsoft.com/office/drawing/2014/main" id="{08F01D44-CF42-4D16-9D2A-903DC525D2C7}"/>
                  </a:ext>
                </a:extLst>
              </p:cNvPr>
              <p:cNvSpPr txBox="1"/>
              <p:nvPr/>
            </p:nvSpPr>
            <p:spPr>
              <a:xfrm>
                <a:off x="6651104" y="9617195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正确 </a:t>
                </a:r>
                <a:r>
                  <a:rPr lang="en-US" altLang="zh-CN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/ </a:t>
                </a:r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不正确</a:t>
                </a:r>
              </a:p>
            </p:txBody>
          </p:sp>
          <p:cxnSp>
            <p:nvCxnSpPr>
              <p:cNvPr id="396" name="直接箭头连接符 395">
                <a:extLst>
                  <a:ext uri="{FF2B5EF4-FFF2-40B4-BE49-F238E27FC236}">
                    <a16:creationId xmlns:a16="http://schemas.microsoft.com/office/drawing/2014/main" id="{D9EAE121-0091-4FD0-8B6D-A92F7E5CA5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0894" y="9872244"/>
                <a:ext cx="377160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7" name="文本框 396">
                <a:extLst>
                  <a:ext uri="{FF2B5EF4-FFF2-40B4-BE49-F238E27FC236}">
                    <a16:creationId xmlns:a16="http://schemas.microsoft.com/office/drawing/2014/main" id="{166CFFE6-DE69-4708-8FC3-26CBFBA0BBB5}"/>
                  </a:ext>
                </a:extLst>
              </p:cNvPr>
              <p:cNvSpPr txBox="1"/>
              <p:nvPr/>
            </p:nvSpPr>
            <p:spPr>
              <a:xfrm>
                <a:off x="2864576" y="9950099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正确</a:t>
                </a:r>
              </a:p>
            </p:txBody>
          </p:sp>
          <p:sp>
            <p:nvSpPr>
              <p:cNvPr id="398" name="文本框 397">
                <a:extLst>
                  <a:ext uri="{FF2B5EF4-FFF2-40B4-BE49-F238E27FC236}">
                    <a16:creationId xmlns:a16="http://schemas.microsoft.com/office/drawing/2014/main" id="{C568510C-5218-4A22-ABDF-681D7323FA85}"/>
                  </a:ext>
                </a:extLst>
              </p:cNvPr>
              <p:cNvSpPr txBox="1"/>
              <p:nvPr/>
            </p:nvSpPr>
            <p:spPr>
              <a:xfrm>
                <a:off x="2864576" y="9407316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不正确 重试</a:t>
                </a:r>
              </a:p>
            </p:txBody>
          </p:sp>
        </p:grpSp>
        <p:cxnSp>
          <p:nvCxnSpPr>
            <p:cNvPr id="324" name="直接箭头连接符 323">
              <a:extLst>
                <a:ext uri="{FF2B5EF4-FFF2-40B4-BE49-F238E27FC236}">
                  <a16:creationId xmlns:a16="http://schemas.microsoft.com/office/drawing/2014/main" id="{C688BCA1-3F4E-4670-BC1C-5767C15D49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7113" y="10299046"/>
              <a:ext cx="38556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5" name="直接箭头连接符 324">
              <a:extLst>
                <a:ext uri="{FF2B5EF4-FFF2-40B4-BE49-F238E27FC236}">
                  <a16:creationId xmlns:a16="http://schemas.microsoft.com/office/drawing/2014/main" id="{6D50FABC-D994-49D3-AA7A-9D63B8FFE0DE}"/>
                </a:ext>
              </a:extLst>
            </p:cNvPr>
            <p:cNvCxnSpPr>
              <a:cxnSpLocks/>
            </p:cNvCxnSpPr>
            <p:nvPr/>
          </p:nvCxnSpPr>
          <p:spPr>
            <a:xfrm>
              <a:off x="6144915" y="1584850"/>
              <a:ext cx="381783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6" name="文本框 325">
              <a:extLst>
                <a:ext uri="{FF2B5EF4-FFF2-40B4-BE49-F238E27FC236}">
                  <a16:creationId xmlns:a16="http://schemas.microsoft.com/office/drawing/2014/main" id="{FDAEF4AC-5FE6-427B-9DF1-AA996A58E3E8}"/>
                </a:ext>
              </a:extLst>
            </p:cNvPr>
            <p:cNvSpPr txBox="1"/>
            <p:nvPr/>
          </p:nvSpPr>
          <p:spPr>
            <a:xfrm>
              <a:off x="7184340" y="1713377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查看题目</a:t>
              </a:r>
            </a:p>
          </p:txBody>
        </p:sp>
        <p:sp>
          <p:nvSpPr>
            <p:cNvPr id="327" name="文本框 326">
              <a:extLst>
                <a:ext uri="{FF2B5EF4-FFF2-40B4-BE49-F238E27FC236}">
                  <a16:creationId xmlns:a16="http://schemas.microsoft.com/office/drawing/2014/main" id="{9CE5CD78-BD80-43A6-BC4E-32722CFC6FFC}"/>
                </a:ext>
              </a:extLst>
            </p:cNvPr>
            <p:cNvSpPr txBox="1"/>
            <p:nvPr/>
          </p:nvSpPr>
          <p:spPr>
            <a:xfrm>
              <a:off x="7199338" y="10445063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题目完成</a:t>
              </a:r>
            </a:p>
          </p:txBody>
        </p:sp>
      </p:grpSp>
      <p:sp>
        <p:nvSpPr>
          <p:cNvPr id="376" name="文本框 375">
            <a:extLst>
              <a:ext uri="{FF2B5EF4-FFF2-40B4-BE49-F238E27FC236}">
                <a16:creationId xmlns:a16="http://schemas.microsoft.com/office/drawing/2014/main" id="{702D672F-75BE-427E-9C0A-03E679C6698B}"/>
              </a:ext>
            </a:extLst>
          </p:cNvPr>
          <p:cNvSpPr txBox="1"/>
          <p:nvPr/>
        </p:nvSpPr>
        <p:spPr>
          <a:xfrm>
            <a:off x="16538747" y="26154663"/>
            <a:ext cx="1965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system</a:t>
            </a:r>
            <a:endParaRPr lang="zh-CN" altLang="en-US" sz="2400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cxnSp>
        <p:nvCxnSpPr>
          <p:cNvPr id="377" name="直接箭头连接符 376">
            <a:extLst>
              <a:ext uri="{FF2B5EF4-FFF2-40B4-BE49-F238E27FC236}">
                <a16:creationId xmlns:a16="http://schemas.microsoft.com/office/drawing/2014/main" id="{EDB127F7-45E3-4E13-A0C8-9AD4B1848401}"/>
              </a:ext>
            </a:extLst>
          </p:cNvPr>
          <p:cNvCxnSpPr>
            <a:cxnSpLocks/>
            <a:stCxn id="376" idx="2"/>
          </p:cNvCxnSpPr>
          <p:nvPr/>
        </p:nvCxnSpPr>
        <p:spPr>
          <a:xfrm>
            <a:off x="17521291" y="26616328"/>
            <a:ext cx="17745" cy="2170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9" name="直接箭头连接符 398">
            <a:extLst>
              <a:ext uri="{FF2B5EF4-FFF2-40B4-BE49-F238E27FC236}">
                <a16:creationId xmlns:a16="http://schemas.microsoft.com/office/drawing/2014/main" id="{57537C7B-6F82-4CF4-95B2-919426E7A9A3}"/>
              </a:ext>
            </a:extLst>
          </p:cNvPr>
          <p:cNvCxnSpPr>
            <a:cxnSpLocks/>
          </p:cNvCxnSpPr>
          <p:nvPr/>
        </p:nvCxnSpPr>
        <p:spPr>
          <a:xfrm flipV="1">
            <a:off x="9981406" y="29271025"/>
            <a:ext cx="0" cy="12551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04" name="组合 403">
            <a:extLst>
              <a:ext uri="{FF2B5EF4-FFF2-40B4-BE49-F238E27FC236}">
                <a16:creationId xmlns:a16="http://schemas.microsoft.com/office/drawing/2014/main" id="{F26AAADF-BFC5-48D2-8A29-22089978E098}"/>
              </a:ext>
            </a:extLst>
          </p:cNvPr>
          <p:cNvGrpSpPr/>
          <p:nvPr/>
        </p:nvGrpSpPr>
        <p:grpSpPr>
          <a:xfrm flipH="1">
            <a:off x="-5707305" y="21663446"/>
            <a:ext cx="11856635" cy="3368455"/>
            <a:chOff x="2299411" y="6606248"/>
            <a:chExt cx="12448123" cy="3368455"/>
          </a:xfrm>
        </p:grpSpPr>
        <p:grpSp>
          <p:nvGrpSpPr>
            <p:cNvPr id="405" name="组合 404">
              <a:extLst>
                <a:ext uri="{FF2B5EF4-FFF2-40B4-BE49-F238E27FC236}">
                  <a16:creationId xmlns:a16="http://schemas.microsoft.com/office/drawing/2014/main" id="{F3F7F3A2-B620-4DAC-9A96-CEA130883359}"/>
                </a:ext>
              </a:extLst>
            </p:cNvPr>
            <p:cNvGrpSpPr/>
            <p:nvPr/>
          </p:nvGrpSpPr>
          <p:grpSpPr>
            <a:xfrm>
              <a:off x="5074743" y="6606248"/>
              <a:ext cx="9672791" cy="3368455"/>
              <a:chOff x="1234366" y="1015971"/>
              <a:chExt cx="9672791" cy="3368455"/>
            </a:xfrm>
          </p:grpSpPr>
          <p:cxnSp>
            <p:nvCxnSpPr>
              <p:cNvPr id="410" name="直接箭头连接符 409">
                <a:extLst>
                  <a:ext uri="{FF2B5EF4-FFF2-40B4-BE49-F238E27FC236}">
                    <a16:creationId xmlns:a16="http://schemas.microsoft.com/office/drawing/2014/main" id="{82F2A8BA-1C53-4A1B-80B4-E03BC8CF46CF}"/>
                  </a:ext>
                </a:extLst>
              </p:cNvPr>
              <p:cNvCxnSpPr>
                <a:cxnSpLocks/>
                <a:stCxn id="411" idx="2"/>
              </p:cNvCxnSpPr>
              <p:nvPr/>
            </p:nvCxnSpPr>
            <p:spPr>
              <a:xfrm>
                <a:off x="2282601" y="1477636"/>
                <a:ext cx="16901" cy="290679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1" name="文本框 410">
                <a:extLst>
                  <a:ext uri="{FF2B5EF4-FFF2-40B4-BE49-F238E27FC236}">
                    <a16:creationId xmlns:a16="http://schemas.microsoft.com/office/drawing/2014/main" id="{8C4A75DF-4FCA-438C-A32E-DCC0621EE559}"/>
                  </a:ext>
                </a:extLst>
              </p:cNvPr>
              <p:cNvSpPr txBox="1"/>
              <p:nvPr/>
            </p:nvSpPr>
            <p:spPr>
              <a:xfrm>
                <a:off x="1234366" y="1015971"/>
                <a:ext cx="2096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add/edit.html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cxnSp>
            <p:nvCxnSpPr>
              <p:cNvPr id="412" name="直接箭头连接符 411">
                <a:extLst>
                  <a:ext uri="{FF2B5EF4-FFF2-40B4-BE49-F238E27FC236}">
                    <a16:creationId xmlns:a16="http://schemas.microsoft.com/office/drawing/2014/main" id="{FCA88CEA-6FC1-4CA7-ABD4-C606825C3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2603" y="1471108"/>
                <a:ext cx="15824" cy="290679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3" name="直接箭头连接符 412">
                <a:extLst>
                  <a:ext uri="{FF2B5EF4-FFF2-40B4-BE49-F238E27FC236}">
                    <a16:creationId xmlns:a16="http://schemas.microsoft.com/office/drawing/2014/main" id="{622D3DAA-CA0A-41A1-8A26-7B7BCC85F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61860" y="1477636"/>
                <a:ext cx="17567" cy="290026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4" name="直接箭头连接符 413">
                <a:extLst>
                  <a:ext uri="{FF2B5EF4-FFF2-40B4-BE49-F238E27FC236}">
                    <a16:creationId xmlns:a16="http://schemas.microsoft.com/office/drawing/2014/main" id="{B7BC4487-D499-4CB5-B964-6FEB61687A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1053" y="1971392"/>
                <a:ext cx="378655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5" name="文本框 414">
                <a:extLst>
                  <a:ext uri="{FF2B5EF4-FFF2-40B4-BE49-F238E27FC236}">
                    <a16:creationId xmlns:a16="http://schemas.microsoft.com/office/drawing/2014/main" id="{3C4ACF40-528D-4272-A52F-0FE25A471760}"/>
                  </a:ext>
                </a:extLst>
              </p:cNvPr>
              <p:cNvSpPr txBox="1"/>
              <p:nvPr/>
            </p:nvSpPr>
            <p:spPr>
              <a:xfrm>
                <a:off x="2869778" y="2049247"/>
                <a:ext cx="27975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新题目信息</a:t>
                </a:r>
              </a:p>
            </p:txBody>
          </p:sp>
          <p:cxnSp>
            <p:nvCxnSpPr>
              <p:cNvPr id="416" name="直接箭头连接符 415">
                <a:extLst>
                  <a:ext uri="{FF2B5EF4-FFF2-40B4-BE49-F238E27FC236}">
                    <a16:creationId xmlns:a16="http://schemas.microsoft.com/office/drawing/2014/main" id="{DEFDE86A-AB22-4EA9-8F83-9FB6B6091A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2601" y="2811902"/>
                <a:ext cx="381340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7" name="文本框 416">
                <a:extLst>
                  <a:ext uri="{FF2B5EF4-FFF2-40B4-BE49-F238E27FC236}">
                    <a16:creationId xmlns:a16="http://schemas.microsoft.com/office/drawing/2014/main" id="{D7A9A3D0-5976-4FF5-A028-8F715F2E65EA}"/>
                  </a:ext>
                </a:extLst>
              </p:cNvPr>
              <p:cNvSpPr txBox="1"/>
              <p:nvPr/>
            </p:nvSpPr>
            <p:spPr>
              <a:xfrm>
                <a:off x="3386003" y="2911971"/>
                <a:ext cx="16477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发送结果</a:t>
                </a:r>
              </a:p>
            </p:txBody>
          </p:sp>
          <p:cxnSp>
            <p:nvCxnSpPr>
              <p:cNvPr id="418" name="直接箭头连接符 417">
                <a:extLst>
                  <a:ext uri="{FF2B5EF4-FFF2-40B4-BE49-F238E27FC236}">
                    <a16:creationId xmlns:a16="http://schemas.microsoft.com/office/drawing/2014/main" id="{08A9B710-F8A7-4169-8983-5EC59673A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513" y="2314773"/>
                <a:ext cx="374481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9" name="文本框 418">
                <a:extLst>
                  <a:ext uri="{FF2B5EF4-FFF2-40B4-BE49-F238E27FC236}">
                    <a16:creationId xmlns:a16="http://schemas.microsoft.com/office/drawing/2014/main" id="{B1C289F8-C01A-4FCB-AE8F-0B55925D9828}"/>
                  </a:ext>
                </a:extLst>
              </p:cNvPr>
              <p:cNvSpPr txBox="1"/>
              <p:nvPr/>
            </p:nvSpPr>
            <p:spPr>
              <a:xfrm>
                <a:off x="6960826" y="1918742"/>
                <a:ext cx="2198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存入数据库</a:t>
                </a:r>
              </a:p>
            </p:txBody>
          </p:sp>
          <p:sp>
            <p:nvSpPr>
              <p:cNvPr id="420" name="文本框 419">
                <a:extLst>
                  <a:ext uri="{FF2B5EF4-FFF2-40B4-BE49-F238E27FC236}">
                    <a16:creationId xmlns:a16="http://schemas.microsoft.com/office/drawing/2014/main" id="{5B8876E5-C7F2-42D9-826F-5E83BC2A3B9C}"/>
                  </a:ext>
                </a:extLst>
              </p:cNvPr>
              <p:cNvSpPr txBox="1"/>
              <p:nvPr/>
            </p:nvSpPr>
            <p:spPr>
              <a:xfrm>
                <a:off x="6114926" y="2806495"/>
                <a:ext cx="38778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处理结果</a:t>
                </a:r>
              </a:p>
            </p:txBody>
          </p:sp>
          <p:cxnSp>
            <p:nvCxnSpPr>
              <p:cNvPr id="421" name="直接箭头连接符 420">
                <a:extLst>
                  <a:ext uri="{FF2B5EF4-FFF2-40B4-BE49-F238E27FC236}">
                    <a16:creationId xmlns:a16="http://schemas.microsoft.com/office/drawing/2014/main" id="{F260126E-2092-4F20-BEE2-CD91DAD4B4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7043" y="2657910"/>
                <a:ext cx="376027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2" name="文本框 421">
                <a:extLst>
                  <a:ext uri="{FF2B5EF4-FFF2-40B4-BE49-F238E27FC236}">
                    <a16:creationId xmlns:a16="http://schemas.microsoft.com/office/drawing/2014/main" id="{D49AC6B9-AB6E-45E1-AC7E-5F36DAD9EFE9}"/>
                  </a:ext>
                </a:extLst>
              </p:cNvPr>
              <p:cNvSpPr txBox="1"/>
              <p:nvPr/>
            </p:nvSpPr>
            <p:spPr>
              <a:xfrm>
                <a:off x="5033705" y="1015971"/>
                <a:ext cx="2096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add/</a:t>
                </a:r>
                <a:r>
                  <a:rPr lang="en-US" altLang="zh-CN" sz="2400" dirty="0" err="1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edit.php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  <p:sp>
            <p:nvSpPr>
              <p:cNvPr id="423" name="文本框 422">
                <a:extLst>
                  <a:ext uri="{FF2B5EF4-FFF2-40B4-BE49-F238E27FC236}">
                    <a16:creationId xmlns:a16="http://schemas.microsoft.com/office/drawing/2014/main" id="{CB4DE955-FDE7-45DA-ADC7-F251167C998A}"/>
                  </a:ext>
                </a:extLst>
              </p:cNvPr>
              <p:cNvSpPr txBox="1"/>
              <p:nvPr/>
            </p:nvSpPr>
            <p:spPr>
              <a:xfrm>
                <a:off x="8810687" y="1015971"/>
                <a:ext cx="2096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err="1">
                    <a:latin typeface="方正小标宋简体" panose="03000509000000000000" pitchFamily="65" charset="-122"/>
                    <a:ea typeface="方正小标宋简体" panose="03000509000000000000" pitchFamily="65" charset="-122"/>
                  </a:rPr>
                  <a:t>tb_challenges</a:t>
                </a:r>
                <a:endPara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endParaRPr>
              </a:p>
            </p:txBody>
          </p:sp>
        </p:grpSp>
        <p:cxnSp>
          <p:nvCxnSpPr>
            <p:cNvPr id="406" name="直接箭头连接符 405">
              <a:extLst>
                <a:ext uri="{FF2B5EF4-FFF2-40B4-BE49-F238E27FC236}">
                  <a16:creationId xmlns:a16="http://schemas.microsoft.com/office/drawing/2014/main" id="{FF406A6B-4DCF-4926-87E3-678B12C10A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411" y="8936212"/>
              <a:ext cx="38556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直接箭头连接符 406">
              <a:extLst>
                <a:ext uri="{FF2B5EF4-FFF2-40B4-BE49-F238E27FC236}">
                  <a16:creationId xmlns:a16="http://schemas.microsoft.com/office/drawing/2014/main" id="{508519FC-EDD6-4F92-BBA1-8405E70E35B3}"/>
                </a:ext>
              </a:extLst>
            </p:cNvPr>
            <p:cNvCxnSpPr>
              <a:cxnSpLocks/>
            </p:cNvCxnSpPr>
            <p:nvPr/>
          </p:nvCxnSpPr>
          <p:spPr>
            <a:xfrm>
              <a:off x="2337213" y="7238453"/>
              <a:ext cx="381783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8" name="文本框 407">
              <a:extLst>
                <a:ext uri="{FF2B5EF4-FFF2-40B4-BE49-F238E27FC236}">
                  <a16:creationId xmlns:a16="http://schemas.microsoft.com/office/drawing/2014/main" id="{C852A395-7D2D-48DE-9D18-A27D3F7AF547}"/>
                </a:ext>
              </a:extLst>
            </p:cNvPr>
            <p:cNvSpPr txBox="1"/>
            <p:nvPr/>
          </p:nvSpPr>
          <p:spPr>
            <a:xfrm>
              <a:off x="3183123" y="7366980"/>
              <a:ext cx="2134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创建修改题目</a:t>
              </a:r>
            </a:p>
          </p:txBody>
        </p:sp>
        <p:sp>
          <p:nvSpPr>
            <p:cNvPr id="409" name="文本框 408">
              <a:extLst>
                <a:ext uri="{FF2B5EF4-FFF2-40B4-BE49-F238E27FC236}">
                  <a16:creationId xmlns:a16="http://schemas.microsoft.com/office/drawing/2014/main" id="{B5B8D6DE-F8D0-462B-AF78-FE33F3D3809E}"/>
                </a:ext>
              </a:extLst>
            </p:cNvPr>
            <p:cNvSpPr txBox="1"/>
            <p:nvPr/>
          </p:nvSpPr>
          <p:spPr>
            <a:xfrm>
              <a:off x="3391630" y="9082229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修改完成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0261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HTML / CSS /  JavaScript / PHP / MySQL / Nginx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2685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开发难度低、开发速度快、运行效率高、可嵌入</a:t>
            </a:r>
            <a:r>
              <a:rPr lang="en-US" altLang="zh-CN" sz="2000" dirty="0"/>
              <a:t>HTML</a:t>
            </a:r>
            <a:endParaRPr lang="zh-CN" altLang="en-US" sz="20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6547829-757D-4EA6-BBF5-A2166E79D527}"/>
              </a:ext>
            </a:extLst>
          </p:cNvPr>
          <p:cNvSpPr txBox="1">
            <a:spLocks/>
          </p:cNvSpPr>
          <p:nvPr/>
        </p:nvSpPr>
        <p:spPr>
          <a:xfrm>
            <a:off x="838200" y="2009964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HTML / CSS /  JavaScript / PHP / MySQL / Nginx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55199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3357</TotalTime>
  <Words>2106</Words>
  <Application>Microsoft Office PowerPoint</Application>
  <PresentationFormat>宽屏</PresentationFormat>
  <Paragraphs>494</Paragraphs>
  <Slides>77</Slides>
  <Notes>2</Notes>
  <HiddenSlides>19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3" baseType="lpstr">
      <vt:lpstr>等线 Light</vt:lpstr>
      <vt:lpstr>Ubuntu Mono</vt:lpstr>
      <vt:lpstr>方正小标宋简体</vt:lpstr>
      <vt:lpstr>等线</vt:lpstr>
      <vt:lpstr>Arial</vt:lpstr>
      <vt:lpstr>Office 主题​​</vt:lpstr>
      <vt:lpstr>EZBabyCTF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index.html 首页</vt:lpstr>
      <vt:lpstr>index.html 首页</vt:lpstr>
      <vt:lpstr>index</vt:lpstr>
      <vt:lpstr>PowerPoint 演示文稿</vt:lpstr>
      <vt:lpstr>PowerPoint 演示文稿</vt:lpstr>
      <vt:lpstr>PowerPoint 演示文稿</vt:lpstr>
      <vt:lpstr>PowerPoint 演示文稿</vt:lpstr>
      <vt:lpstr>index</vt:lpstr>
      <vt:lpstr>计分板页</vt:lpstr>
      <vt:lpstr>PowerPoint 演示文稿</vt:lpstr>
      <vt:lpstr>index</vt:lpstr>
      <vt:lpstr>题目页</vt:lpstr>
      <vt:lpstr>index</vt:lpstr>
      <vt:lpstr>消息页</vt:lpstr>
      <vt:lpstr>PowerPoint 演示文稿</vt:lpstr>
      <vt:lpstr>index</vt:lpstr>
      <vt:lpstr>用户注册页</vt:lpstr>
      <vt:lpstr>用户注册页</vt:lpstr>
      <vt:lpstr>signin 用户登录页</vt:lpstr>
      <vt:lpstr>signin 用户登录页</vt:lpstr>
      <vt:lpstr>signout 登出页</vt:lpstr>
      <vt:lpstr>index</vt:lpstr>
      <vt:lpstr>留言页</vt:lpstr>
      <vt:lpstr>settings 设置页</vt:lpstr>
      <vt:lpstr>settings 设置页</vt:lpstr>
      <vt:lpstr>add 题目添加页</vt:lpstr>
      <vt:lpstr>add 题目添加页</vt:lpstr>
      <vt:lpstr>edit 题目修改页</vt:lpstr>
      <vt:lpstr>edit 题目修改页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查看查找队伍，并可以选择加入</vt:lpstr>
      <vt:lpstr>看题，看分，下载附件，上传flag</vt:lpstr>
      <vt:lpstr>Web题，打开环境默认存活时间30min，在服务器上的docker中配置管理员上传的环境</vt:lpstr>
      <vt:lpstr>通知加入队伍或请求加入队伍的信息</vt:lpstr>
      <vt:lpstr>查看自己的队伍，（队长）邀请删除队友，解散队伍</vt:lpstr>
      <vt:lpstr>改密码</vt:lpstr>
      <vt:lpstr>管理员留言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陆 君睿</dc:creator>
  <cp:lastModifiedBy>陆 君睿</cp:lastModifiedBy>
  <cp:revision>15</cp:revision>
  <dcterms:created xsi:type="dcterms:W3CDTF">2021-10-05T13:45:19Z</dcterms:created>
  <dcterms:modified xsi:type="dcterms:W3CDTF">2021-10-12T05:02:17Z</dcterms:modified>
</cp:coreProperties>
</file>